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55426C-0A2D-4E5B-AE06-729443ABE6D2}" type="doc">
      <dgm:prSet loTypeId="urn:microsoft.com/office/officeart/2005/8/layout/radial4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2D6CEC8-CE9D-4538-BF91-6EEBEEC25763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Педагоги  придерживаются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19B805FA-D87E-4E25-915E-A132273C7052}" type="parTrans" cxnId="{40B1E396-DFAB-4F0B-AE15-E78D958D38CA}">
      <dgm:prSet/>
      <dgm:spPr/>
      <dgm:t>
        <a:bodyPr/>
        <a:lstStyle/>
        <a:p>
          <a:endParaRPr lang="ru-RU"/>
        </a:p>
      </dgm:t>
    </dgm:pt>
    <dgm:pt modelId="{927EE821-355E-4DAA-B4B7-49EDE07D0E01}" type="sibTrans" cxnId="{40B1E396-DFAB-4F0B-AE15-E78D958D38CA}">
      <dgm:prSet/>
      <dgm:spPr/>
      <dgm:t>
        <a:bodyPr/>
        <a:lstStyle/>
        <a:p>
          <a:endParaRPr lang="ru-RU"/>
        </a:p>
      </dgm:t>
    </dgm:pt>
    <dgm:pt modelId="{411426E6-C54E-4896-9918-112835EA050D}">
      <dgm:prSet phldrT="[Текст]"/>
      <dgm:spPr/>
      <dgm:t>
        <a:bodyPr/>
        <a:lstStyle/>
        <a:p>
          <a:endParaRPr lang="ru-RU" dirty="0"/>
        </a:p>
      </dgm:t>
    </dgm:pt>
    <dgm:pt modelId="{F158C6E7-ECD0-49D3-9B13-59CE26C06B8A}" type="parTrans" cxnId="{D727E959-6E6E-462D-A4B0-ED67EE85BA85}">
      <dgm:prSet/>
      <dgm:spPr/>
      <dgm:t>
        <a:bodyPr/>
        <a:lstStyle/>
        <a:p>
          <a:endParaRPr lang="ru-RU"/>
        </a:p>
      </dgm:t>
    </dgm:pt>
    <dgm:pt modelId="{27DA08BE-8D79-4C6C-A827-C656187B1BF2}" type="sibTrans" cxnId="{D727E959-6E6E-462D-A4B0-ED67EE85BA85}">
      <dgm:prSet/>
      <dgm:spPr/>
      <dgm:t>
        <a:bodyPr/>
        <a:lstStyle/>
        <a:p>
          <a:endParaRPr lang="ru-RU"/>
        </a:p>
      </dgm:t>
    </dgm:pt>
    <dgm:pt modelId="{3B95CA9D-61E0-4B0F-82B8-F22CB2676AE3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Выслушивать каждого желающего.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BCA8FDC8-3433-4B2A-A8A2-06B23CBF9465}" type="parTrans" cxnId="{2E73BAB7-861A-46BB-B7C3-AAF6B453DEA1}">
      <dgm:prSet/>
      <dgm:spPr/>
      <dgm:t>
        <a:bodyPr/>
        <a:lstStyle/>
        <a:p>
          <a:endParaRPr lang="ru-RU"/>
        </a:p>
      </dgm:t>
    </dgm:pt>
    <dgm:pt modelId="{5B0555EE-B7F8-4F77-8936-B35B5128457D}" type="sibTrans" cxnId="{2E73BAB7-861A-46BB-B7C3-AAF6B453DEA1}">
      <dgm:prSet/>
      <dgm:spPr/>
      <dgm:t>
        <a:bodyPr/>
        <a:lstStyle/>
        <a:p>
          <a:endParaRPr lang="ru-RU"/>
        </a:p>
      </dgm:t>
    </dgm:pt>
    <dgm:pt modelId="{85669006-27DC-4BA9-BB7A-E2B2C315E69C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Давать только положительные оценки, они раскрепощают!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A86F5779-78F5-4F0E-8F24-9049A21391B9}" type="parTrans" cxnId="{7B58D6D1-D7B1-47CE-8D45-90EB5352253C}">
      <dgm:prSet/>
      <dgm:spPr/>
      <dgm:t>
        <a:bodyPr/>
        <a:lstStyle/>
        <a:p>
          <a:endParaRPr lang="ru-RU"/>
        </a:p>
      </dgm:t>
    </dgm:pt>
    <dgm:pt modelId="{BB5D5715-2E97-4D4C-8A2B-56F32280CF19}" type="sibTrans" cxnId="{7B58D6D1-D7B1-47CE-8D45-90EB5352253C}">
      <dgm:prSet/>
      <dgm:spPr/>
      <dgm:t>
        <a:bodyPr/>
        <a:lstStyle/>
        <a:p>
          <a:endParaRPr lang="ru-RU"/>
        </a:p>
      </dgm:t>
    </dgm:pt>
    <dgm:pt modelId="{13E0088F-DBED-435D-B2B1-31855FB46516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Говорить: интересно, необычно, хорошо, любопытно!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8BB0097D-7FBD-490D-8B45-32EDEC2F026A}" type="parTrans" cxnId="{1B40DB71-3C6F-489A-B22A-586652FFC175}">
      <dgm:prSet/>
      <dgm:spPr/>
      <dgm:t>
        <a:bodyPr/>
        <a:lstStyle/>
        <a:p>
          <a:endParaRPr lang="ru-RU"/>
        </a:p>
      </dgm:t>
    </dgm:pt>
    <dgm:pt modelId="{C2CC8BA3-0D9D-4D3C-A60E-1B2463CA60CF}" type="sibTrans" cxnId="{1B40DB71-3C6F-489A-B22A-586652FFC175}">
      <dgm:prSet/>
      <dgm:spPr/>
      <dgm:t>
        <a:bodyPr/>
        <a:lstStyle/>
        <a:p>
          <a:endParaRPr lang="ru-RU"/>
        </a:p>
      </dgm:t>
    </dgm:pt>
    <dgm:pt modelId="{6C2FAAC8-62A1-4140-8A19-0879491B95B0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Импровизировать в беседах на занятиях и идти за логикой ребёнка, подчиняясь ей, не навязывая своего мнения.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ED943CDB-89D8-4DDD-B276-A6DC9D65318C}" type="parTrans" cxnId="{0D03D628-2177-40E3-9E34-62FF6D96F532}">
      <dgm:prSet/>
      <dgm:spPr/>
      <dgm:t>
        <a:bodyPr/>
        <a:lstStyle/>
        <a:p>
          <a:endParaRPr lang="ru-RU"/>
        </a:p>
      </dgm:t>
    </dgm:pt>
    <dgm:pt modelId="{03EACF56-B275-411F-8EF5-9C72B6C5DD14}" type="sibTrans" cxnId="{0D03D628-2177-40E3-9E34-62FF6D96F532}">
      <dgm:prSet/>
      <dgm:spPr/>
      <dgm:t>
        <a:bodyPr/>
        <a:lstStyle/>
        <a:p>
          <a:endParaRPr lang="ru-RU"/>
        </a:p>
      </dgm:t>
    </dgm:pt>
    <dgm:pt modelId="{EB62B964-9143-4BC2-BB6C-16F94B26088B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Учить детей возражать взрослым и друг другу, но возражать аргументировано, предлагая что–то взамен или доказывая.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816BBDF3-D647-40D9-8802-BA883E11F852}" type="parTrans" cxnId="{05910E8E-08BD-491E-9A6F-7AF0E6345DF1}">
      <dgm:prSet/>
      <dgm:spPr/>
      <dgm:t>
        <a:bodyPr/>
        <a:lstStyle/>
        <a:p>
          <a:endParaRPr lang="ru-RU"/>
        </a:p>
      </dgm:t>
    </dgm:pt>
    <dgm:pt modelId="{05A9459C-E7FE-4A46-AC24-1EBD1F9C8AE9}" type="sibTrans" cxnId="{05910E8E-08BD-491E-9A6F-7AF0E6345DF1}">
      <dgm:prSet/>
      <dgm:spPr/>
      <dgm:t>
        <a:bodyPr/>
        <a:lstStyle/>
        <a:p>
          <a:endParaRPr lang="ru-RU"/>
        </a:p>
      </dgm:t>
    </dgm:pt>
    <dgm:pt modelId="{027BED14-7EEE-48E9-93D8-F837A50DF6F7}" type="pres">
      <dgm:prSet presAssocID="{4955426C-0A2D-4E5B-AE06-729443ABE6D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54112D-4995-495C-B9A4-040738696EA7}" type="pres">
      <dgm:prSet presAssocID="{52D6CEC8-CE9D-4538-BF91-6EEBEEC25763}" presName="centerShape" presStyleLbl="node0" presStyleIdx="0" presStyleCnt="1" custScaleX="116244"/>
      <dgm:spPr/>
      <dgm:t>
        <a:bodyPr/>
        <a:lstStyle/>
        <a:p>
          <a:endParaRPr lang="ru-RU"/>
        </a:p>
      </dgm:t>
    </dgm:pt>
    <dgm:pt modelId="{ABEA8BD3-2650-43F3-A8F9-F93AF9FF79A9}" type="pres">
      <dgm:prSet presAssocID="{BCA8FDC8-3433-4B2A-A8A2-06B23CBF9465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0EAA0EEA-32DD-4EE6-99BB-9D8807D9C9F6}" type="pres">
      <dgm:prSet presAssocID="{3B95CA9D-61E0-4B0F-82B8-F22CB2676AE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25B990-6C09-4E4A-8B92-F01416C3469B}" type="pres">
      <dgm:prSet presAssocID="{A86F5779-78F5-4F0E-8F24-9049A21391B9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42DCEAF3-1F1B-4F4E-B1AD-CAD38A2CC331}" type="pres">
      <dgm:prSet presAssocID="{85669006-27DC-4BA9-BB7A-E2B2C315E69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3A1C3D-7DE2-4792-8FD0-95A40C192F86}" type="pres">
      <dgm:prSet presAssocID="{8BB0097D-7FBD-490D-8B45-32EDEC2F026A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87B6FDFC-720A-4DDE-8EF9-FA15F210389D}" type="pres">
      <dgm:prSet presAssocID="{13E0088F-DBED-435D-B2B1-31855FB4651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6C5819-2489-45DC-B6C2-71DEB3A74EA2}" type="pres">
      <dgm:prSet presAssocID="{ED943CDB-89D8-4DDD-B276-A6DC9D65318C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EB304589-0E94-4BBE-8BBD-B4BAA6DFA5D5}" type="pres">
      <dgm:prSet presAssocID="{6C2FAAC8-62A1-4140-8A19-0879491B95B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E412E0-24F9-4903-8483-DB003169825E}" type="pres">
      <dgm:prSet presAssocID="{816BBDF3-D647-40D9-8802-BA883E11F852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DBAA26E6-A071-4AEA-8C42-AC49D7E0E4AA}" type="pres">
      <dgm:prSet presAssocID="{EB62B964-9143-4BC2-BB6C-16F94B26088B}" presName="node" presStyleLbl="node1" presStyleIdx="4" presStyleCnt="5" custScaleY="129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27E959-6E6E-462D-A4B0-ED67EE85BA85}" srcId="{4955426C-0A2D-4E5B-AE06-729443ABE6D2}" destId="{411426E6-C54E-4896-9918-112835EA050D}" srcOrd="1" destOrd="0" parTransId="{F158C6E7-ECD0-49D3-9B13-59CE26C06B8A}" sibTransId="{27DA08BE-8D79-4C6C-A827-C656187B1BF2}"/>
    <dgm:cxn modelId="{F6F7423E-EEF1-4192-BA91-EE3C32126485}" type="presOf" srcId="{13E0088F-DBED-435D-B2B1-31855FB46516}" destId="{87B6FDFC-720A-4DDE-8EF9-FA15F210389D}" srcOrd="0" destOrd="0" presId="urn:microsoft.com/office/officeart/2005/8/layout/radial4"/>
    <dgm:cxn modelId="{EC5BA7B3-8BFF-4BA1-835B-537D8AF01FC8}" type="presOf" srcId="{BCA8FDC8-3433-4B2A-A8A2-06B23CBF9465}" destId="{ABEA8BD3-2650-43F3-A8F9-F93AF9FF79A9}" srcOrd="0" destOrd="0" presId="urn:microsoft.com/office/officeart/2005/8/layout/radial4"/>
    <dgm:cxn modelId="{27E11B18-BB63-472C-B3B4-23749B92C36B}" type="presOf" srcId="{4955426C-0A2D-4E5B-AE06-729443ABE6D2}" destId="{027BED14-7EEE-48E9-93D8-F837A50DF6F7}" srcOrd="0" destOrd="0" presId="urn:microsoft.com/office/officeart/2005/8/layout/radial4"/>
    <dgm:cxn modelId="{2E73BAB7-861A-46BB-B7C3-AAF6B453DEA1}" srcId="{52D6CEC8-CE9D-4538-BF91-6EEBEEC25763}" destId="{3B95CA9D-61E0-4B0F-82B8-F22CB2676AE3}" srcOrd="0" destOrd="0" parTransId="{BCA8FDC8-3433-4B2A-A8A2-06B23CBF9465}" sibTransId="{5B0555EE-B7F8-4F77-8936-B35B5128457D}"/>
    <dgm:cxn modelId="{BA77699E-7BEF-420F-8642-E8F0AD285854}" type="presOf" srcId="{52D6CEC8-CE9D-4538-BF91-6EEBEEC25763}" destId="{C154112D-4995-495C-B9A4-040738696EA7}" srcOrd="0" destOrd="0" presId="urn:microsoft.com/office/officeart/2005/8/layout/radial4"/>
    <dgm:cxn modelId="{09DCDF75-E1D2-410A-8A1B-AE0FE962D505}" type="presOf" srcId="{6C2FAAC8-62A1-4140-8A19-0879491B95B0}" destId="{EB304589-0E94-4BBE-8BBD-B4BAA6DFA5D5}" srcOrd="0" destOrd="0" presId="urn:microsoft.com/office/officeart/2005/8/layout/radial4"/>
    <dgm:cxn modelId="{83C7CE71-FA3D-4A88-8A8D-C8B7C750D0EA}" type="presOf" srcId="{8BB0097D-7FBD-490D-8B45-32EDEC2F026A}" destId="{F53A1C3D-7DE2-4792-8FD0-95A40C192F86}" srcOrd="0" destOrd="0" presId="urn:microsoft.com/office/officeart/2005/8/layout/radial4"/>
    <dgm:cxn modelId="{05910E8E-08BD-491E-9A6F-7AF0E6345DF1}" srcId="{52D6CEC8-CE9D-4538-BF91-6EEBEEC25763}" destId="{EB62B964-9143-4BC2-BB6C-16F94B26088B}" srcOrd="4" destOrd="0" parTransId="{816BBDF3-D647-40D9-8802-BA883E11F852}" sibTransId="{05A9459C-E7FE-4A46-AC24-1EBD1F9C8AE9}"/>
    <dgm:cxn modelId="{EB9F4E28-765F-4B29-9E4E-D28B35B204BA}" type="presOf" srcId="{A86F5779-78F5-4F0E-8F24-9049A21391B9}" destId="{C825B990-6C09-4E4A-8B92-F01416C3469B}" srcOrd="0" destOrd="0" presId="urn:microsoft.com/office/officeart/2005/8/layout/radial4"/>
    <dgm:cxn modelId="{0D03D628-2177-40E3-9E34-62FF6D96F532}" srcId="{52D6CEC8-CE9D-4538-BF91-6EEBEEC25763}" destId="{6C2FAAC8-62A1-4140-8A19-0879491B95B0}" srcOrd="3" destOrd="0" parTransId="{ED943CDB-89D8-4DDD-B276-A6DC9D65318C}" sibTransId="{03EACF56-B275-411F-8EF5-9C72B6C5DD14}"/>
    <dgm:cxn modelId="{545D713A-8143-4FD8-B72B-CDEAB36B4DC5}" type="presOf" srcId="{3B95CA9D-61E0-4B0F-82B8-F22CB2676AE3}" destId="{0EAA0EEA-32DD-4EE6-99BB-9D8807D9C9F6}" srcOrd="0" destOrd="0" presId="urn:microsoft.com/office/officeart/2005/8/layout/radial4"/>
    <dgm:cxn modelId="{B7F6080D-2ED4-47F3-BCB5-66DD33336127}" type="presOf" srcId="{816BBDF3-D647-40D9-8802-BA883E11F852}" destId="{E3E412E0-24F9-4903-8483-DB003169825E}" srcOrd="0" destOrd="0" presId="urn:microsoft.com/office/officeart/2005/8/layout/radial4"/>
    <dgm:cxn modelId="{40B1E396-DFAB-4F0B-AE15-E78D958D38CA}" srcId="{4955426C-0A2D-4E5B-AE06-729443ABE6D2}" destId="{52D6CEC8-CE9D-4538-BF91-6EEBEEC25763}" srcOrd="0" destOrd="0" parTransId="{19B805FA-D87E-4E25-915E-A132273C7052}" sibTransId="{927EE821-355E-4DAA-B4B7-49EDE07D0E01}"/>
    <dgm:cxn modelId="{1B40DB71-3C6F-489A-B22A-586652FFC175}" srcId="{52D6CEC8-CE9D-4538-BF91-6EEBEEC25763}" destId="{13E0088F-DBED-435D-B2B1-31855FB46516}" srcOrd="2" destOrd="0" parTransId="{8BB0097D-7FBD-490D-8B45-32EDEC2F026A}" sibTransId="{C2CC8BA3-0D9D-4D3C-A60E-1B2463CA60CF}"/>
    <dgm:cxn modelId="{AE9331B6-31DF-4B6D-A0FF-17C4FD6AE939}" type="presOf" srcId="{85669006-27DC-4BA9-BB7A-E2B2C315E69C}" destId="{42DCEAF3-1F1B-4F4E-B1AD-CAD38A2CC331}" srcOrd="0" destOrd="0" presId="urn:microsoft.com/office/officeart/2005/8/layout/radial4"/>
    <dgm:cxn modelId="{CE10A2CA-D650-4041-87C5-2A15BB00ABA9}" type="presOf" srcId="{ED943CDB-89D8-4DDD-B276-A6DC9D65318C}" destId="{736C5819-2489-45DC-B6C2-71DEB3A74EA2}" srcOrd="0" destOrd="0" presId="urn:microsoft.com/office/officeart/2005/8/layout/radial4"/>
    <dgm:cxn modelId="{3C8FC96D-F9A1-4447-B43C-1C52DBE490D3}" type="presOf" srcId="{EB62B964-9143-4BC2-BB6C-16F94B26088B}" destId="{DBAA26E6-A071-4AEA-8C42-AC49D7E0E4AA}" srcOrd="0" destOrd="0" presId="urn:microsoft.com/office/officeart/2005/8/layout/radial4"/>
    <dgm:cxn modelId="{7B58D6D1-D7B1-47CE-8D45-90EB5352253C}" srcId="{52D6CEC8-CE9D-4538-BF91-6EEBEEC25763}" destId="{85669006-27DC-4BA9-BB7A-E2B2C315E69C}" srcOrd="1" destOrd="0" parTransId="{A86F5779-78F5-4F0E-8F24-9049A21391B9}" sibTransId="{BB5D5715-2E97-4D4C-8A2B-56F32280CF19}"/>
    <dgm:cxn modelId="{0341678F-AE12-4407-9D50-7F48F8CC1C8C}" type="presParOf" srcId="{027BED14-7EEE-48E9-93D8-F837A50DF6F7}" destId="{C154112D-4995-495C-B9A4-040738696EA7}" srcOrd="0" destOrd="0" presId="urn:microsoft.com/office/officeart/2005/8/layout/radial4"/>
    <dgm:cxn modelId="{1C19DF72-E963-493C-8274-5578EE13AC2D}" type="presParOf" srcId="{027BED14-7EEE-48E9-93D8-F837A50DF6F7}" destId="{ABEA8BD3-2650-43F3-A8F9-F93AF9FF79A9}" srcOrd="1" destOrd="0" presId="urn:microsoft.com/office/officeart/2005/8/layout/radial4"/>
    <dgm:cxn modelId="{ACD7A557-E11A-469C-A113-FAD6783952B0}" type="presParOf" srcId="{027BED14-7EEE-48E9-93D8-F837A50DF6F7}" destId="{0EAA0EEA-32DD-4EE6-99BB-9D8807D9C9F6}" srcOrd="2" destOrd="0" presId="urn:microsoft.com/office/officeart/2005/8/layout/radial4"/>
    <dgm:cxn modelId="{3E7C7873-A449-44CA-9D7D-F3FBA5553C8E}" type="presParOf" srcId="{027BED14-7EEE-48E9-93D8-F837A50DF6F7}" destId="{C825B990-6C09-4E4A-8B92-F01416C3469B}" srcOrd="3" destOrd="0" presId="urn:microsoft.com/office/officeart/2005/8/layout/radial4"/>
    <dgm:cxn modelId="{6DD41CC5-C625-4EF8-804A-43BB3E62C72E}" type="presParOf" srcId="{027BED14-7EEE-48E9-93D8-F837A50DF6F7}" destId="{42DCEAF3-1F1B-4F4E-B1AD-CAD38A2CC331}" srcOrd="4" destOrd="0" presId="urn:microsoft.com/office/officeart/2005/8/layout/radial4"/>
    <dgm:cxn modelId="{2717089A-C713-40AC-A1D9-3AEFD0840F50}" type="presParOf" srcId="{027BED14-7EEE-48E9-93D8-F837A50DF6F7}" destId="{F53A1C3D-7DE2-4792-8FD0-95A40C192F86}" srcOrd="5" destOrd="0" presId="urn:microsoft.com/office/officeart/2005/8/layout/radial4"/>
    <dgm:cxn modelId="{1C2CD341-542F-4C3E-A200-2C1ACAD469BC}" type="presParOf" srcId="{027BED14-7EEE-48E9-93D8-F837A50DF6F7}" destId="{87B6FDFC-720A-4DDE-8EF9-FA15F210389D}" srcOrd="6" destOrd="0" presId="urn:microsoft.com/office/officeart/2005/8/layout/radial4"/>
    <dgm:cxn modelId="{2682830F-EF4C-4BA2-8065-03CBE806266B}" type="presParOf" srcId="{027BED14-7EEE-48E9-93D8-F837A50DF6F7}" destId="{736C5819-2489-45DC-B6C2-71DEB3A74EA2}" srcOrd="7" destOrd="0" presId="urn:microsoft.com/office/officeart/2005/8/layout/radial4"/>
    <dgm:cxn modelId="{F87D4068-8B81-4B1C-91E4-EB8651BD4C39}" type="presParOf" srcId="{027BED14-7EEE-48E9-93D8-F837A50DF6F7}" destId="{EB304589-0E94-4BBE-8BBD-B4BAA6DFA5D5}" srcOrd="8" destOrd="0" presId="urn:microsoft.com/office/officeart/2005/8/layout/radial4"/>
    <dgm:cxn modelId="{F18A5C80-9844-4DA5-AA0A-A5384B0D33FD}" type="presParOf" srcId="{027BED14-7EEE-48E9-93D8-F837A50DF6F7}" destId="{E3E412E0-24F9-4903-8483-DB003169825E}" srcOrd="9" destOrd="0" presId="urn:microsoft.com/office/officeart/2005/8/layout/radial4"/>
    <dgm:cxn modelId="{19CA5E4E-0960-4899-A9DB-B7581E613AD5}" type="presParOf" srcId="{027BED14-7EEE-48E9-93D8-F837A50DF6F7}" destId="{DBAA26E6-A071-4AEA-8C42-AC49D7E0E4AA}" srcOrd="10" destOrd="0" presId="urn:microsoft.com/office/officeart/2005/8/layout/radial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55426C-0A2D-4E5B-AE06-729443ABE6D2}" type="doc">
      <dgm:prSet loTypeId="urn:microsoft.com/office/officeart/2005/8/layout/radial4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2D6CEC8-CE9D-4538-BF91-6EEBEEC25763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 результате занятий с применением технологии ТРИЗ у детей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19B805FA-D87E-4E25-915E-A132273C7052}" type="parTrans" cxnId="{40B1E396-DFAB-4F0B-AE15-E78D958D38CA}">
      <dgm:prSet/>
      <dgm:spPr/>
      <dgm:t>
        <a:bodyPr/>
        <a:lstStyle/>
        <a:p>
          <a:endParaRPr lang="ru-RU"/>
        </a:p>
      </dgm:t>
    </dgm:pt>
    <dgm:pt modelId="{927EE821-355E-4DAA-B4B7-49EDE07D0E01}" type="sibTrans" cxnId="{40B1E396-DFAB-4F0B-AE15-E78D958D38CA}">
      <dgm:prSet/>
      <dgm:spPr/>
      <dgm:t>
        <a:bodyPr/>
        <a:lstStyle/>
        <a:p>
          <a:endParaRPr lang="ru-RU"/>
        </a:p>
      </dgm:t>
    </dgm:pt>
    <dgm:pt modelId="{411426E6-C54E-4896-9918-112835EA050D}">
      <dgm:prSet phldrT="[Текст]"/>
      <dgm:spPr/>
      <dgm:t>
        <a:bodyPr/>
        <a:lstStyle/>
        <a:p>
          <a:endParaRPr lang="ru-RU" dirty="0"/>
        </a:p>
      </dgm:t>
    </dgm:pt>
    <dgm:pt modelId="{F158C6E7-ECD0-49D3-9B13-59CE26C06B8A}" type="parTrans" cxnId="{D727E959-6E6E-462D-A4B0-ED67EE85BA85}">
      <dgm:prSet/>
      <dgm:spPr/>
      <dgm:t>
        <a:bodyPr/>
        <a:lstStyle/>
        <a:p>
          <a:endParaRPr lang="ru-RU"/>
        </a:p>
      </dgm:t>
    </dgm:pt>
    <dgm:pt modelId="{27DA08BE-8D79-4C6C-A827-C656187B1BF2}" type="sibTrans" cxnId="{D727E959-6E6E-462D-A4B0-ED67EE85BA85}">
      <dgm:prSet/>
      <dgm:spPr/>
      <dgm:t>
        <a:bodyPr/>
        <a:lstStyle/>
        <a:p>
          <a:endParaRPr lang="ru-RU"/>
        </a:p>
      </dgm:t>
    </dgm:pt>
    <dgm:pt modelId="{FA411641-1ABA-459F-B435-6BF8046D0EDC}">
      <dgm:prSet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снимается </a:t>
          </a:r>
          <a:r>
            <a:rPr lang="ru-RU" sz="1800" b="1" smtClean="0">
              <a:latin typeface="Times New Roman" pitchFamily="18" charset="0"/>
              <a:cs typeface="Times New Roman" pitchFamily="18" charset="0"/>
            </a:rPr>
            <a:t>чувство </a:t>
          </a:r>
          <a:r>
            <a:rPr lang="ru-RU" sz="1800" b="1" smtClean="0">
              <a:latin typeface="Times New Roman" pitchFamily="18" charset="0"/>
              <a:cs typeface="Times New Roman" pitchFamily="18" charset="0"/>
            </a:rPr>
            <a:t>скованности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FA0DA8FD-BEB4-4C2B-AA03-4A539505A5AE}" type="parTrans" cxnId="{D6FDC308-B88E-4274-8818-3EA92C08A111}">
      <dgm:prSet/>
      <dgm:spPr/>
      <dgm:t>
        <a:bodyPr/>
        <a:lstStyle/>
        <a:p>
          <a:endParaRPr lang="ru-RU"/>
        </a:p>
      </dgm:t>
    </dgm:pt>
    <dgm:pt modelId="{A44E7112-C5A0-48D6-87E2-26760E100792}" type="sibTrans" cxnId="{D6FDC308-B88E-4274-8818-3EA92C08A111}">
      <dgm:prSet/>
      <dgm:spPr/>
      <dgm:t>
        <a:bodyPr/>
        <a:lstStyle/>
        <a:p>
          <a:endParaRPr lang="ru-RU"/>
        </a:p>
      </dgm:t>
    </dgm:pt>
    <dgm:pt modelId="{D1478FB5-CF2D-4EBA-87F6-28DF6B078A20}">
      <dgm:prSet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преодолевается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застенчивость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EE319B56-ECEE-4A37-A2CF-AD0864854C18}" type="parTrans" cxnId="{FAEF5F51-AC25-4ED7-B70C-DC56A2E4A088}">
      <dgm:prSet/>
      <dgm:spPr/>
      <dgm:t>
        <a:bodyPr/>
        <a:lstStyle/>
        <a:p>
          <a:endParaRPr lang="ru-RU"/>
        </a:p>
      </dgm:t>
    </dgm:pt>
    <dgm:pt modelId="{7B0B6790-5B27-4088-AECB-DC0390FC937D}" type="sibTrans" cxnId="{FAEF5F51-AC25-4ED7-B70C-DC56A2E4A088}">
      <dgm:prSet/>
      <dgm:spPr/>
      <dgm:t>
        <a:bodyPr/>
        <a:lstStyle/>
        <a:p>
          <a:endParaRPr lang="ru-RU"/>
        </a:p>
      </dgm:t>
    </dgm:pt>
    <dgm:pt modelId="{EC02B490-C4C8-4971-8853-BC64606BAC41}">
      <dgm:prSet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развивается воображение, речевая и общая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инициатива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62B6761-0508-4B52-BD2B-EBFBC6A12D30}" type="parTrans" cxnId="{8DFFD5A8-4AAF-42FB-B822-64EC35196FB2}">
      <dgm:prSet/>
      <dgm:spPr/>
      <dgm:t>
        <a:bodyPr/>
        <a:lstStyle/>
        <a:p>
          <a:endParaRPr lang="ru-RU"/>
        </a:p>
      </dgm:t>
    </dgm:pt>
    <dgm:pt modelId="{CBC3D098-565B-4374-A978-A0EBAF9C074E}" type="sibTrans" cxnId="{8DFFD5A8-4AAF-42FB-B822-64EC35196FB2}">
      <dgm:prSet/>
      <dgm:spPr/>
      <dgm:t>
        <a:bodyPr/>
        <a:lstStyle/>
        <a:p>
          <a:endParaRPr lang="ru-RU"/>
        </a:p>
      </dgm:t>
    </dgm:pt>
    <dgm:pt modelId="{BBD67DB1-1E1F-4005-AB56-48AE207C86F4}">
      <dgm:prSet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повышается уровень познавательных способностей, что помогает детям освободиться от инерции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мышления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82E55830-58C4-4E27-8506-F61D9F69608A}" type="parTrans" cxnId="{CD60254A-6D74-40FC-B7F7-E34C4DBCB569}">
      <dgm:prSet/>
      <dgm:spPr/>
      <dgm:t>
        <a:bodyPr/>
        <a:lstStyle/>
        <a:p>
          <a:endParaRPr lang="ru-RU"/>
        </a:p>
      </dgm:t>
    </dgm:pt>
    <dgm:pt modelId="{B50F7425-92F0-473B-BC1D-8E849A03E1B7}" type="sibTrans" cxnId="{CD60254A-6D74-40FC-B7F7-E34C4DBCB569}">
      <dgm:prSet/>
      <dgm:spPr/>
      <dgm:t>
        <a:bodyPr/>
        <a:lstStyle/>
        <a:p>
          <a:endParaRPr lang="ru-RU"/>
        </a:p>
      </dgm:t>
    </dgm:pt>
    <dgm:pt modelId="{027BED14-7EEE-48E9-93D8-F837A50DF6F7}" type="pres">
      <dgm:prSet presAssocID="{4955426C-0A2D-4E5B-AE06-729443ABE6D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54112D-4995-495C-B9A4-040738696EA7}" type="pres">
      <dgm:prSet presAssocID="{52D6CEC8-CE9D-4538-BF91-6EEBEEC25763}" presName="centerShape" presStyleLbl="node0" presStyleIdx="0" presStyleCnt="1" custScaleX="116244"/>
      <dgm:spPr/>
      <dgm:t>
        <a:bodyPr/>
        <a:lstStyle/>
        <a:p>
          <a:endParaRPr lang="ru-RU"/>
        </a:p>
      </dgm:t>
    </dgm:pt>
    <dgm:pt modelId="{6CC7CAAC-3AD7-457F-8785-7F2DF8CD568A}" type="pres">
      <dgm:prSet presAssocID="{FA0DA8FD-BEB4-4C2B-AA03-4A539505A5AE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306F3483-9CC1-4C07-A094-8F6A186585AD}" type="pres">
      <dgm:prSet presAssocID="{FA411641-1ABA-459F-B435-6BF8046D0ED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1A30-CC5D-4D98-AF17-6E88EA2F7B4F}" type="pres">
      <dgm:prSet presAssocID="{EE319B56-ECEE-4A37-A2CF-AD0864854C18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E41E6226-04CB-4A21-AF8A-E7FCA70B5DC4}" type="pres">
      <dgm:prSet presAssocID="{D1478FB5-CF2D-4EBA-87F6-28DF6B078A2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4F10B-0513-43A4-B88A-585C783B7A87}" type="pres">
      <dgm:prSet presAssocID="{062B6761-0508-4B52-BD2B-EBFBC6A12D30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27DC94BB-902B-4A39-A2DA-6BBA6C350E59}" type="pres">
      <dgm:prSet presAssocID="{EC02B490-C4C8-4971-8853-BC64606BAC4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226CE-AEFB-4FE9-885F-A483CE58B7D2}" type="pres">
      <dgm:prSet presAssocID="{82E55830-58C4-4E27-8506-F61D9F69608A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7622D82B-C86C-4067-A26E-97A523F55C85}" type="pres">
      <dgm:prSet presAssocID="{BBD67DB1-1E1F-4005-AB56-48AE207C86F4}" presName="node" presStyleLbl="node1" presStyleIdx="3" presStyleCnt="4" custScaleY="136214" custRadScaleRad="98802" custRadScaleInc="6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4D5ED9-E545-42BE-BF62-814DF5C9D66A}" type="presOf" srcId="{82E55830-58C4-4E27-8506-F61D9F69608A}" destId="{322226CE-AEFB-4FE9-885F-A483CE58B7D2}" srcOrd="0" destOrd="0" presId="urn:microsoft.com/office/officeart/2005/8/layout/radial4"/>
    <dgm:cxn modelId="{D727E959-6E6E-462D-A4B0-ED67EE85BA85}" srcId="{4955426C-0A2D-4E5B-AE06-729443ABE6D2}" destId="{411426E6-C54E-4896-9918-112835EA050D}" srcOrd="1" destOrd="0" parTransId="{F158C6E7-ECD0-49D3-9B13-59CE26C06B8A}" sibTransId="{27DA08BE-8D79-4C6C-A827-C656187B1BF2}"/>
    <dgm:cxn modelId="{8DFFD5A8-4AAF-42FB-B822-64EC35196FB2}" srcId="{52D6CEC8-CE9D-4538-BF91-6EEBEEC25763}" destId="{EC02B490-C4C8-4971-8853-BC64606BAC41}" srcOrd="2" destOrd="0" parTransId="{062B6761-0508-4B52-BD2B-EBFBC6A12D30}" sibTransId="{CBC3D098-565B-4374-A978-A0EBAF9C074E}"/>
    <dgm:cxn modelId="{FE6B9521-5E17-4C93-AB0C-400DD4A0BDCF}" type="presOf" srcId="{52D6CEC8-CE9D-4538-BF91-6EEBEEC25763}" destId="{C154112D-4995-495C-B9A4-040738696EA7}" srcOrd="0" destOrd="0" presId="urn:microsoft.com/office/officeart/2005/8/layout/radial4"/>
    <dgm:cxn modelId="{DDE4ADED-A90F-4E95-863A-F0163525DB2A}" type="presOf" srcId="{FA411641-1ABA-459F-B435-6BF8046D0EDC}" destId="{306F3483-9CC1-4C07-A094-8F6A186585AD}" srcOrd="0" destOrd="0" presId="urn:microsoft.com/office/officeart/2005/8/layout/radial4"/>
    <dgm:cxn modelId="{D6FDC308-B88E-4274-8818-3EA92C08A111}" srcId="{52D6CEC8-CE9D-4538-BF91-6EEBEEC25763}" destId="{FA411641-1ABA-459F-B435-6BF8046D0EDC}" srcOrd="0" destOrd="0" parTransId="{FA0DA8FD-BEB4-4C2B-AA03-4A539505A5AE}" sibTransId="{A44E7112-C5A0-48D6-87E2-26760E100792}"/>
    <dgm:cxn modelId="{2D925245-3718-4657-987D-B4DA2E76C0EC}" type="presOf" srcId="{EC02B490-C4C8-4971-8853-BC64606BAC41}" destId="{27DC94BB-902B-4A39-A2DA-6BBA6C350E59}" srcOrd="0" destOrd="0" presId="urn:microsoft.com/office/officeart/2005/8/layout/radial4"/>
    <dgm:cxn modelId="{9C95E46A-0ECB-48F2-B632-352463E751A7}" type="presOf" srcId="{BBD67DB1-1E1F-4005-AB56-48AE207C86F4}" destId="{7622D82B-C86C-4067-A26E-97A523F55C85}" srcOrd="0" destOrd="0" presId="urn:microsoft.com/office/officeart/2005/8/layout/radial4"/>
    <dgm:cxn modelId="{10D2C9F9-2306-45EA-9716-22A845092DB6}" type="presOf" srcId="{D1478FB5-CF2D-4EBA-87F6-28DF6B078A20}" destId="{E41E6226-04CB-4A21-AF8A-E7FCA70B5DC4}" srcOrd="0" destOrd="0" presId="urn:microsoft.com/office/officeart/2005/8/layout/radial4"/>
    <dgm:cxn modelId="{FAEF5F51-AC25-4ED7-B70C-DC56A2E4A088}" srcId="{52D6CEC8-CE9D-4538-BF91-6EEBEEC25763}" destId="{D1478FB5-CF2D-4EBA-87F6-28DF6B078A20}" srcOrd="1" destOrd="0" parTransId="{EE319B56-ECEE-4A37-A2CF-AD0864854C18}" sibTransId="{7B0B6790-5B27-4088-AECB-DC0390FC937D}"/>
    <dgm:cxn modelId="{4DB55897-B304-4560-BE3C-C8DC9442901F}" type="presOf" srcId="{062B6761-0508-4B52-BD2B-EBFBC6A12D30}" destId="{4814F10B-0513-43A4-B88A-585C783B7A87}" srcOrd="0" destOrd="0" presId="urn:microsoft.com/office/officeart/2005/8/layout/radial4"/>
    <dgm:cxn modelId="{AE773919-15F7-4895-B570-43FE2A3939B3}" type="presOf" srcId="{4955426C-0A2D-4E5B-AE06-729443ABE6D2}" destId="{027BED14-7EEE-48E9-93D8-F837A50DF6F7}" srcOrd="0" destOrd="0" presId="urn:microsoft.com/office/officeart/2005/8/layout/radial4"/>
    <dgm:cxn modelId="{40B1E396-DFAB-4F0B-AE15-E78D958D38CA}" srcId="{4955426C-0A2D-4E5B-AE06-729443ABE6D2}" destId="{52D6CEC8-CE9D-4538-BF91-6EEBEEC25763}" srcOrd="0" destOrd="0" parTransId="{19B805FA-D87E-4E25-915E-A132273C7052}" sibTransId="{927EE821-355E-4DAA-B4B7-49EDE07D0E01}"/>
    <dgm:cxn modelId="{45BDB241-DB9C-4F3B-B421-C04ECDB21FFA}" type="presOf" srcId="{FA0DA8FD-BEB4-4C2B-AA03-4A539505A5AE}" destId="{6CC7CAAC-3AD7-457F-8785-7F2DF8CD568A}" srcOrd="0" destOrd="0" presId="urn:microsoft.com/office/officeart/2005/8/layout/radial4"/>
    <dgm:cxn modelId="{EC250493-E4AA-4BC1-98A2-FC4C6F39FD36}" type="presOf" srcId="{EE319B56-ECEE-4A37-A2CF-AD0864854C18}" destId="{D45B1A30-CC5D-4D98-AF17-6E88EA2F7B4F}" srcOrd="0" destOrd="0" presId="urn:microsoft.com/office/officeart/2005/8/layout/radial4"/>
    <dgm:cxn modelId="{CD60254A-6D74-40FC-B7F7-E34C4DBCB569}" srcId="{52D6CEC8-CE9D-4538-BF91-6EEBEEC25763}" destId="{BBD67DB1-1E1F-4005-AB56-48AE207C86F4}" srcOrd="3" destOrd="0" parTransId="{82E55830-58C4-4E27-8506-F61D9F69608A}" sibTransId="{B50F7425-92F0-473B-BC1D-8E849A03E1B7}"/>
    <dgm:cxn modelId="{714C3A84-4BF6-4A78-9B82-EC4263291D1F}" type="presParOf" srcId="{027BED14-7EEE-48E9-93D8-F837A50DF6F7}" destId="{C154112D-4995-495C-B9A4-040738696EA7}" srcOrd="0" destOrd="0" presId="urn:microsoft.com/office/officeart/2005/8/layout/radial4"/>
    <dgm:cxn modelId="{D3A9E069-FF27-4DEC-B40C-79DE8B1D556A}" type="presParOf" srcId="{027BED14-7EEE-48E9-93D8-F837A50DF6F7}" destId="{6CC7CAAC-3AD7-457F-8785-7F2DF8CD568A}" srcOrd="1" destOrd="0" presId="urn:microsoft.com/office/officeart/2005/8/layout/radial4"/>
    <dgm:cxn modelId="{348BEA2E-E0BB-4395-BCE3-581556FCA543}" type="presParOf" srcId="{027BED14-7EEE-48E9-93D8-F837A50DF6F7}" destId="{306F3483-9CC1-4C07-A094-8F6A186585AD}" srcOrd="2" destOrd="0" presId="urn:microsoft.com/office/officeart/2005/8/layout/radial4"/>
    <dgm:cxn modelId="{084BA9CF-FD6F-462B-9DF8-BB8E806147BB}" type="presParOf" srcId="{027BED14-7EEE-48E9-93D8-F837A50DF6F7}" destId="{D45B1A30-CC5D-4D98-AF17-6E88EA2F7B4F}" srcOrd="3" destOrd="0" presId="urn:microsoft.com/office/officeart/2005/8/layout/radial4"/>
    <dgm:cxn modelId="{304FCDD5-E455-4701-AAC6-7AA21FEEB08E}" type="presParOf" srcId="{027BED14-7EEE-48E9-93D8-F837A50DF6F7}" destId="{E41E6226-04CB-4A21-AF8A-E7FCA70B5DC4}" srcOrd="4" destOrd="0" presId="urn:microsoft.com/office/officeart/2005/8/layout/radial4"/>
    <dgm:cxn modelId="{FCE34379-101A-430B-BEEE-2F4BE4C73657}" type="presParOf" srcId="{027BED14-7EEE-48E9-93D8-F837A50DF6F7}" destId="{4814F10B-0513-43A4-B88A-585C783B7A87}" srcOrd="5" destOrd="0" presId="urn:microsoft.com/office/officeart/2005/8/layout/radial4"/>
    <dgm:cxn modelId="{8C71D78A-7526-439E-B703-BE120DB25BEE}" type="presParOf" srcId="{027BED14-7EEE-48E9-93D8-F837A50DF6F7}" destId="{27DC94BB-902B-4A39-A2DA-6BBA6C350E59}" srcOrd="6" destOrd="0" presId="urn:microsoft.com/office/officeart/2005/8/layout/radial4"/>
    <dgm:cxn modelId="{FAF921E2-52E7-4612-AB3D-CE052D08F21F}" type="presParOf" srcId="{027BED14-7EEE-48E9-93D8-F837A50DF6F7}" destId="{322226CE-AEFB-4FE9-885F-A483CE58B7D2}" srcOrd="7" destOrd="0" presId="urn:microsoft.com/office/officeart/2005/8/layout/radial4"/>
    <dgm:cxn modelId="{3B77DF51-E3BD-45DB-B466-72899A652694}" type="presParOf" srcId="{027BED14-7EEE-48E9-93D8-F837A50DF6F7}" destId="{7622D82B-C86C-4067-A26E-97A523F55C85}" srcOrd="8" destOrd="0" presId="urn:microsoft.com/office/officeart/2005/8/layout/radial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2E0DF4-0F99-4503-8E5C-546BD39A3CC9}" type="doc">
      <dgm:prSet loTypeId="urn:microsoft.com/office/officeart/2005/8/layout/cycle2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1223126-1B4E-4F16-B3F1-707A9451DE3D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«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Да-нетка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»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90C2741-F0D4-481D-815F-639EFBAD1C96}" type="parTrans" cxnId="{F66F74F2-251B-4EE6-9A36-7899A7C071CC}">
      <dgm:prSet/>
      <dgm:spPr/>
      <dgm:t>
        <a:bodyPr/>
        <a:lstStyle/>
        <a:p>
          <a:endParaRPr lang="ru-RU"/>
        </a:p>
      </dgm:t>
    </dgm:pt>
    <dgm:pt modelId="{C193C3A2-00B8-46A7-8BD1-9708E32431BF}" type="sibTrans" cxnId="{F66F74F2-251B-4EE6-9A36-7899A7C071CC}">
      <dgm:prSet/>
      <dgm:spPr/>
      <dgm:t>
        <a:bodyPr/>
        <a:lstStyle/>
        <a:p>
          <a:endParaRPr lang="ru-RU"/>
        </a:p>
      </dgm:t>
    </dgm:pt>
    <dgm:pt modelId="{A4DC219F-12F8-4A08-ABCF-DF075BC5B022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мозгового штурма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3B6FB723-A9A4-42E2-BCCD-D8B824C05B13}" type="parTrans" cxnId="{F4B689F8-BFD5-4929-B46F-A1610F9DDBC9}">
      <dgm:prSet/>
      <dgm:spPr/>
      <dgm:t>
        <a:bodyPr/>
        <a:lstStyle/>
        <a:p>
          <a:endParaRPr lang="ru-RU"/>
        </a:p>
      </dgm:t>
    </dgm:pt>
    <dgm:pt modelId="{683240E5-63A5-48CF-BA5C-D7AF6DBEC12E}" type="sibTrans" cxnId="{F4B689F8-BFD5-4929-B46F-A1610F9DDBC9}">
      <dgm:prSet/>
      <dgm:spPr/>
      <dgm:t>
        <a:bodyPr/>
        <a:lstStyle/>
        <a:p>
          <a:endParaRPr lang="ru-RU"/>
        </a:p>
      </dgm:t>
    </dgm:pt>
    <dgm:pt modelId="{377A3DDD-3025-4D0D-892A-79CDA41EB36B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 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синектика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69F381A1-9E3F-4513-8600-48FA336E638A}" type="parTrans" cxnId="{C5C21394-156C-4668-AEDC-9C2CB638A8E3}">
      <dgm:prSet/>
      <dgm:spPr/>
      <dgm:t>
        <a:bodyPr/>
        <a:lstStyle/>
        <a:p>
          <a:endParaRPr lang="ru-RU"/>
        </a:p>
      </dgm:t>
    </dgm:pt>
    <dgm:pt modelId="{685A36BD-F61B-4A12-9A81-6F329E9E3915}" type="sibTrans" cxnId="{C5C21394-156C-4668-AEDC-9C2CB638A8E3}">
      <dgm:prSet/>
      <dgm:spPr/>
      <dgm:t>
        <a:bodyPr/>
        <a:lstStyle/>
        <a:p>
          <a:endParaRPr lang="ru-RU"/>
        </a:p>
      </dgm:t>
    </dgm:pt>
    <dgm:pt modelId="{40D25929-0225-40D4-91FF-380AD8E2F940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смыслового видения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6E7D4EFC-DB5E-4929-9306-D18FE3AFE7FD}" type="parTrans" cxnId="{8BB0A949-EE9A-4DC5-BDE7-87F9A1DBA290}">
      <dgm:prSet/>
      <dgm:spPr/>
      <dgm:t>
        <a:bodyPr/>
        <a:lstStyle/>
        <a:p>
          <a:endParaRPr lang="ru-RU"/>
        </a:p>
      </dgm:t>
    </dgm:pt>
    <dgm:pt modelId="{03337BD9-A44D-42C0-9DC7-C38AFDED5815}" type="sibTrans" cxnId="{8BB0A949-EE9A-4DC5-BDE7-87F9A1DBA290}">
      <dgm:prSet/>
      <dgm:spPr/>
      <dgm:t>
        <a:bodyPr/>
        <a:lstStyle/>
        <a:p>
          <a:endParaRPr lang="ru-RU"/>
        </a:p>
      </dgm:t>
    </dgm:pt>
    <dgm:pt modelId="{A7F09C75-DC82-4EA6-ACB7-EE4D433DB5E1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фокальных объектов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61E0DD78-D6E9-4BC1-BAEA-5D10465BB4F5}" type="parTrans" cxnId="{461B401E-1672-4401-BFCB-F65DC1490B4A}">
      <dgm:prSet/>
      <dgm:spPr/>
      <dgm:t>
        <a:bodyPr/>
        <a:lstStyle/>
        <a:p>
          <a:endParaRPr lang="ru-RU"/>
        </a:p>
      </dgm:t>
    </dgm:pt>
    <dgm:pt modelId="{F9001C50-9B79-4CAD-ABFC-160709D78C68}" type="sibTrans" cxnId="{461B401E-1672-4401-BFCB-F65DC1490B4A}">
      <dgm:prSet/>
      <dgm:spPr/>
      <dgm:t>
        <a:bodyPr/>
        <a:lstStyle/>
        <a:p>
          <a:endParaRPr lang="ru-RU"/>
        </a:p>
      </dgm:t>
    </dgm:pt>
    <dgm:pt modelId="{9DC0C62F-E78B-489F-8424-BBE64C460194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“вживания”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95ACC38C-26F6-426A-9771-B4BE65932C86}" type="parTrans" cxnId="{272D16AF-FDA8-4639-8558-DE46BA064524}">
      <dgm:prSet/>
      <dgm:spPr/>
      <dgm:t>
        <a:bodyPr/>
        <a:lstStyle/>
        <a:p>
          <a:endParaRPr lang="ru-RU"/>
        </a:p>
      </dgm:t>
    </dgm:pt>
    <dgm:pt modelId="{EF4BB7CF-359A-4A28-8759-3D6533FD206A}" type="sibTrans" cxnId="{272D16AF-FDA8-4639-8558-DE46BA064524}">
      <dgm:prSet/>
      <dgm:spPr/>
      <dgm:t>
        <a:bodyPr/>
        <a:lstStyle/>
        <a:p>
          <a:endParaRPr lang="ru-RU"/>
        </a:p>
      </dgm:t>
    </dgm:pt>
    <dgm:pt modelId="{016454A4-8F38-4218-B418-E5D103856834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«Морфологический анализ»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755B85AF-E309-4879-812A-07B39B227034}" type="parTrans" cxnId="{A6C54B0C-DA71-4415-B82A-7CA80EF85A93}">
      <dgm:prSet/>
      <dgm:spPr/>
      <dgm:t>
        <a:bodyPr/>
        <a:lstStyle/>
        <a:p>
          <a:endParaRPr lang="ru-RU"/>
        </a:p>
      </dgm:t>
    </dgm:pt>
    <dgm:pt modelId="{D29D7C7B-8C1A-4BEB-9031-77BDCED2CEDA}" type="sibTrans" cxnId="{A6C54B0C-DA71-4415-B82A-7CA80EF85A93}">
      <dgm:prSet/>
      <dgm:spPr/>
      <dgm:t>
        <a:bodyPr/>
        <a:lstStyle/>
        <a:p>
          <a:endParaRPr lang="ru-RU"/>
        </a:p>
      </dgm:t>
    </dgm:pt>
    <dgm:pt modelId="{0F262D92-BF34-43E2-B062-DB9CA7DD0CE8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Модель «Системный лифт»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462AF8AB-46D5-4EC6-8F7F-76AA1938FBFF}" type="parTrans" cxnId="{355E7B86-6786-4965-9C00-CD42B18821E5}">
      <dgm:prSet/>
      <dgm:spPr/>
      <dgm:t>
        <a:bodyPr/>
        <a:lstStyle/>
        <a:p>
          <a:endParaRPr lang="ru-RU"/>
        </a:p>
      </dgm:t>
    </dgm:pt>
    <dgm:pt modelId="{B06925A0-D503-4771-AE08-BC99CE40314B}" type="sibTrans" cxnId="{355E7B86-6786-4965-9C00-CD42B18821E5}">
      <dgm:prSet/>
      <dgm:spPr/>
      <dgm:t>
        <a:bodyPr/>
        <a:lstStyle/>
        <a:p>
          <a:endParaRPr lang="ru-RU"/>
        </a:p>
      </dgm:t>
    </dgm:pt>
    <dgm:pt modelId="{64EDD1EB-B931-4487-B408-F2D9AC90A25C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Механизм решения изобретательных задач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16F0A58E-5B53-457B-BA9C-F7C967B768AC}" type="parTrans" cxnId="{82C4597B-4F1E-408B-BC06-09D52EC9B746}">
      <dgm:prSet/>
      <dgm:spPr/>
      <dgm:t>
        <a:bodyPr/>
        <a:lstStyle/>
        <a:p>
          <a:endParaRPr lang="ru-RU"/>
        </a:p>
      </dgm:t>
    </dgm:pt>
    <dgm:pt modelId="{F11BCA62-14A1-4EE9-989F-F3E5B41793A4}" type="sibTrans" cxnId="{82C4597B-4F1E-408B-BC06-09D52EC9B746}">
      <dgm:prSet/>
      <dgm:spPr/>
      <dgm:t>
        <a:bodyPr/>
        <a:lstStyle/>
        <a:p>
          <a:endParaRPr lang="ru-RU"/>
        </a:p>
      </dgm:t>
    </dgm:pt>
    <dgm:pt modelId="{C3778B76-F610-4EAB-B41C-D7770A6E9ADF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системного оператора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95A71756-3E6B-44CC-8842-8BA4505E7409}" type="parTrans" cxnId="{40F804EB-EB38-488D-A313-3453F89AAF1F}">
      <dgm:prSet/>
      <dgm:spPr/>
      <dgm:t>
        <a:bodyPr/>
        <a:lstStyle/>
        <a:p>
          <a:endParaRPr lang="ru-RU"/>
        </a:p>
      </dgm:t>
    </dgm:pt>
    <dgm:pt modelId="{E48F7403-B170-4479-887C-D433FF170F74}" type="sibTrans" cxnId="{40F804EB-EB38-488D-A313-3453F89AAF1F}">
      <dgm:prSet/>
      <dgm:spPr/>
      <dgm:t>
        <a:bodyPr/>
        <a:lstStyle/>
        <a:p>
          <a:endParaRPr lang="ru-RU"/>
        </a:p>
      </dgm:t>
    </dgm:pt>
    <dgm:pt modelId="{D084E014-DF67-4422-89E3-5A237965F675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Модель «Создай паспорт»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500BD7E8-5EF7-44F0-963F-EE2773BF56FB}" type="parTrans" cxnId="{BF2682B4-521C-4829-B760-878A58BBC561}">
      <dgm:prSet/>
      <dgm:spPr/>
      <dgm:t>
        <a:bodyPr/>
        <a:lstStyle/>
        <a:p>
          <a:endParaRPr lang="ru-RU"/>
        </a:p>
      </dgm:t>
    </dgm:pt>
    <dgm:pt modelId="{97A0FB0F-499F-41E2-A591-2E5AD9590CF7}" type="sibTrans" cxnId="{BF2682B4-521C-4829-B760-878A58BBC561}">
      <dgm:prSet/>
      <dgm:spPr/>
      <dgm:t>
        <a:bodyPr/>
        <a:lstStyle/>
        <a:p>
          <a:endParaRPr lang="ru-RU"/>
        </a:p>
      </dgm:t>
    </dgm:pt>
    <dgm:pt modelId="{E5FAE3A8-582A-437C-9A41-9DA8D4F19869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Модель «Составление плана»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9DB30DD-E6D6-46E0-A38B-4CA693DA5F95}" type="parTrans" cxnId="{98B86FF2-1334-4AA9-A690-7A1F8C2B573A}">
      <dgm:prSet/>
      <dgm:spPr/>
      <dgm:t>
        <a:bodyPr/>
        <a:lstStyle/>
        <a:p>
          <a:endParaRPr lang="ru-RU"/>
        </a:p>
      </dgm:t>
    </dgm:pt>
    <dgm:pt modelId="{692536F8-73B5-4851-8EAB-D75455F8ED27}" type="sibTrans" cxnId="{98B86FF2-1334-4AA9-A690-7A1F8C2B573A}">
      <dgm:prSet/>
      <dgm:spPr/>
      <dgm:t>
        <a:bodyPr/>
        <a:lstStyle/>
        <a:p>
          <a:endParaRPr lang="ru-RU"/>
        </a:p>
      </dgm:t>
    </dgm:pt>
    <dgm:pt modelId="{C5AB44DB-109F-416C-8ECD-43DC440AFB88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</a:t>
          </a: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маленьких человечков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53FDF518-89C8-42B7-9635-D8AF85EF7420}" type="parTrans" cxnId="{7CD69350-BE09-4DE9-A53E-8B4EBA48471F}">
      <dgm:prSet/>
      <dgm:spPr/>
      <dgm:t>
        <a:bodyPr/>
        <a:lstStyle/>
        <a:p>
          <a:endParaRPr lang="ru-RU"/>
        </a:p>
      </dgm:t>
    </dgm:pt>
    <dgm:pt modelId="{9B1C60B9-BE12-417F-9E86-0A82DA0EA434}" type="sibTrans" cxnId="{7CD69350-BE09-4DE9-A53E-8B4EBA48471F}">
      <dgm:prSet/>
      <dgm:spPr/>
      <dgm:t>
        <a:bodyPr/>
        <a:lstStyle/>
        <a:p>
          <a:endParaRPr lang="ru-RU"/>
        </a:p>
      </dgm:t>
    </dgm:pt>
    <dgm:pt modelId="{92FFC737-526F-40D3-95B0-17DD37E6D38D}">
      <dgm:prSet custT="1"/>
      <dgm:spPr/>
      <dgm:t>
        <a:bodyPr/>
        <a:lstStyle/>
        <a:p>
          <a:r>
            <a:rPr lang="ru-RU" sz="1600" b="1" smtClean="0">
              <a:latin typeface="Times New Roman" pitchFamily="18" charset="0"/>
              <a:cs typeface="Times New Roman" pitchFamily="18" charset="0"/>
            </a:rPr>
            <a:t>Метод придумывания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18A45BF9-5642-4224-BBBD-ADF1A571A322}" type="parTrans" cxnId="{4F016485-F9C4-46A8-8939-CA9B617E083A}">
      <dgm:prSet/>
      <dgm:spPr/>
      <dgm:t>
        <a:bodyPr/>
        <a:lstStyle/>
        <a:p>
          <a:endParaRPr lang="ru-RU"/>
        </a:p>
      </dgm:t>
    </dgm:pt>
    <dgm:pt modelId="{82BA7703-E647-4A3D-8577-12B45AA6CA0F}" type="sibTrans" cxnId="{4F016485-F9C4-46A8-8939-CA9B617E083A}">
      <dgm:prSet/>
      <dgm:spPr/>
      <dgm:t>
        <a:bodyPr/>
        <a:lstStyle/>
        <a:p>
          <a:endParaRPr lang="ru-RU"/>
        </a:p>
      </dgm:t>
    </dgm:pt>
    <dgm:pt modelId="{690D177D-1CC2-49DF-80F3-5F9240A4107A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Сочинение загадок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FCFA5F81-0B33-4CA2-8059-84572945B9DB}" type="parTrans" cxnId="{D473E2B0-59CF-4D74-AB96-8E728A00968A}">
      <dgm:prSet/>
      <dgm:spPr/>
      <dgm:t>
        <a:bodyPr/>
        <a:lstStyle/>
        <a:p>
          <a:endParaRPr lang="ru-RU"/>
        </a:p>
      </dgm:t>
    </dgm:pt>
    <dgm:pt modelId="{48091904-0FA4-4071-B08B-B115A492BE07}" type="sibTrans" cxnId="{D473E2B0-59CF-4D74-AB96-8E728A00968A}">
      <dgm:prSet/>
      <dgm:spPr/>
      <dgm:t>
        <a:bodyPr/>
        <a:lstStyle/>
        <a:p>
          <a:endParaRPr lang="ru-RU"/>
        </a:p>
      </dgm:t>
    </dgm:pt>
    <dgm:pt modelId="{FFFCFB0A-CD84-4CC5-9B8A-4A0AFFD9D9D8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инверсии</a:t>
          </a:r>
        </a:p>
      </dgm:t>
    </dgm:pt>
    <dgm:pt modelId="{A9366B97-3579-4BC8-89BC-3E9A5328F450}" type="parTrans" cxnId="{9C35C1FB-84D4-436A-BDF2-B2B6A0BE48C1}">
      <dgm:prSet/>
      <dgm:spPr/>
      <dgm:t>
        <a:bodyPr/>
        <a:lstStyle/>
        <a:p>
          <a:endParaRPr lang="ru-RU"/>
        </a:p>
      </dgm:t>
    </dgm:pt>
    <dgm:pt modelId="{62AA2EB3-618D-4C5A-B546-22350C80D4F6}" type="sibTrans" cxnId="{9C35C1FB-84D4-436A-BDF2-B2B6A0BE48C1}">
      <dgm:prSet/>
      <dgm:spPr/>
      <dgm:t>
        <a:bodyPr/>
        <a:lstStyle/>
        <a:p>
          <a:endParaRPr lang="ru-RU"/>
        </a:p>
      </dgm:t>
    </dgm:pt>
    <dgm:pt modelId="{FCE3470A-A06F-4C47-AE1A-188D9290A50A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“Если бы…”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CCA23B23-7D25-4326-B732-CA550308C026}" type="parTrans" cxnId="{5C43AA03-2940-4259-89DF-E5865DF54D47}">
      <dgm:prSet/>
      <dgm:spPr/>
      <dgm:t>
        <a:bodyPr/>
        <a:lstStyle/>
        <a:p>
          <a:endParaRPr lang="ru-RU"/>
        </a:p>
      </dgm:t>
    </dgm:pt>
    <dgm:pt modelId="{59EA4586-732E-483D-98DC-9A9DF9BA01E9}" type="sibTrans" cxnId="{5C43AA03-2940-4259-89DF-E5865DF54D47}">
      <dgm:prSet/>
      <dgm:spPr/>
      <dgm:t>
        <a:bodyPr/>
        <a:lstStyle/>
        <a:p>
          <a:endParaRPr lang="ru-RU"/>
        </a:p>
      </dgm:t>
    </dgm:pt>
    <dgm:pt modelId="{8425E91F-B864-428C-A3B2-FA6F8F52917C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эвристических вопросов 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B107A499-61EA-4DA0-B3FB-CE509E3C4ABD}" type="parTrans" cxnId="{0CC13DB7-EFC1-40BC-BC04-07488AFC9684}">
      <dgm:prSet/>
      <dgm:spPr/>
      <dgm:t>
        <a:bodyPr/>
        <a:lstStyle/>
        <a:p>
          <a:endParaRPr lang="ru-RU"/>
        </a:p>
      </dgm:t>
    </dgm:pt>
    <dgm:pt modelId="{42A7AA4A-FBF4-4862-BA5A-6F4937F31A31}" type="sibTrans" cxnId="{0CC13DB7-EFC1-40BC-BC04-07488AFC9684}">
      <dgm:prSet/>
      <dgm:spPr/>
      <dgm:t>
        <a:bodyPr/>
        <a:lstStyle/>
        <a:p>
          <a:endParaRPr lang="ru-RU"/>
        </a:p>
      </dgm:t>
    </dgm:pt>
    <dgm:pt modelId="{E88557B8-099B-4802-9B75-A33B157CDE7A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гиперболизации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2ADAB0A1-4CC7-4037-8F1A-656895EF5101}" type="parTrans" cxnId="{0BAAABC6-359D-4F9D-936E-62F92CF9C893}">
      <dgm:prSet/>
      <dgm:spPr/>
      <dgm:t>
        <a:bodyPr/>
        <a:lstStyle/>
        <a:p>
          <a:endParaRPr lang="ru-RU"/>
        </a:p>
      </dgm:t>
    </dgm:pt>
    <dgm:pt modelId="{8B3D8875-EBF2-4CFA-B660-44C512F280EF}" type="sibTrans" cxnId="{0BAAABC6-359D-4F9D-936E-62F92CF9C893}">
      <dgm:prSet/>
      <dgm:spPr/>
      <dgm:t>
        <a:bodyPr/>
        <a:lstStyle/>
        <a:p>
          <a:endParaRPr lang="ru-RU"/>
        </a:p>
      </dgm:t>
    </dgm:pt>
    <dgm:pt modelId="{56089D12-D601-4AAC-9083-F28606B02F4F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Метод агглютинации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5162F5A-9C50-4716-85B2-0C739D6CE967}" type="parTrans" cxnId="{E6B8BFF6-F02D-4EB4-A86B-3B6682B7189D}">
      <dgm:prSet/>
      <dgm:spPr/>
      <dgm:t>
        <a:bodyPr/>
        <a:lstStyle/>
        <a:p>
          <a:endParaRPr lang="ru-RU"/>
        </a:p>
      </dgm:t>
    </dgm:pt>
    <dgm:pt modelId="{7CBFE01A-146E-4AF6-A5E3-E191DF3FE765}" type="sibTrans" cxnId="{E6B8BFF6-F02D-4EB4-A86B-3B6682B7189D}">
      <dgm:prSet/>
      <dgm:spPr/>
      <dgm:t>
        <a:bodyPr/>
        <a:lstStyle/>
        <a:p>
          <a:endParaRPr lang="ru-RU"/>
        </a:p>
      </dgm:t>
    </dgm:pt>
    <dgm:pt modelId="{33FE77BF-FEA3-438A-BF8C-C8745B5CDC3F}" type="pres">
      <dgm:prSet presAssocID="{BF2E0DF4-0F99-4503-8E5C-546BD39A3CC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63FB2A-3EFD-4D83-A469-DD60617024F6}" type="pres">
      <dgm:prSet presAssocID="{01223126-1B4E-4F16-B3F1-707A9451DE3D}" presName="node" presStyleLbl="node1" presStyleIdx="0" presStyleCnt="20" custScaleX="373296" custScaleY="182848" custRadScaleRad="70030" custRadScaleInc="-185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9F484-E25E-49BF-AB09-D1EA404A261B}" type="pres">
      <dgm:prSet presAssocID="{C193C3A2-00B8-46A7-8BD1-9708E32431BF}" presName="sibTrans" presStyleLbl="sibTrans2D1" presStyleIdx="0" presStyleCnt="20"/>
      <dgm:spPr/>
      <dgm:t>
        <a:bodyPr/>
        <a:lstStyle/>
        <a:p>
          <a:endParaRPr lang="ru-RU"/>
        </a:p>
      </dgm:t>
    </dgm:pt>
    <dgm:pt modelId="{362E7A37-2327-47DE-ACAF-F17F6799DAB6}" type="pres">
      <dgm:prSet presAssocID="{C193C3A2-00B8-46A7-8BD1-9708E32431BF}" presName="connectorText" presStyleLbl="sibTrans2D1" presStyleIdx="0" presStyleCnt="20"/>
      <dgm:spPr/>
      <dgm:t>
        <a:bodyPr/>
        <a:lstStyle/>
        <a:p>
          <a:endParaRPr lang="ru-RU"/>
        </a:p>
      </dgm:t>
    </dgm:pt>
    <dgm:pt modelId="{406B93D6-F1EE-49A3-A691-3264EFE1D9CF}" type="pres">
      <dgm:prSet presAssocID="{A4DC219F-12F8-4A08-ABCF-DF075BC5B022}" presName="node" presStyleLbl="node1" presStyleIdx="1" presStyleCnt="20" custScaleX="373296" custScaleY="182848" custRadScaleRad="119391" custRadScaleInc="-8507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90A48-99B9-4943-AF06-8192960AB5E7}" type="pres">
      <dgm:prSet presAssocID="{683240E5-63A5-48CF-BA5C-D7AF6DBEC12E}" presName="sibTrans" presStyleLbl="sibTrans2D1" presStyleIdx="1" presStyleCnt="20" custScaleX="16625" custScaleY="97143" custLinFactNeighborX="95376" custLinFactNeighborY="42408"/>
      <dgm:spPr/>
      <dgm:t>
        <a:bodyPr/>
        <a:lstStyle/>
        <a:p>
          <a:endParaRPr lang="ru-RU"/>
        </a:p>
      </dgm:t>
    </dgm:pt>
    <dgm:pt modelId="{6B25BE13-1077-48EF-87AE-D6AD84DFC438}" type="pres">
      <dgm:prSet presAssocID="{683240E5-63A5-48CF-BA5C-D7AF6DBEC12E}" presName="connectorText" presStyleLbl="sibTrans2D1" presStyleIdx="1" presStyleCnt="20"/>
      <dgm:spPr/>
      <dgm:t>
        <a:bodyPr/>
        <a:lstStyle/>
        <a:p>
          <a:endParaRPr lang="ru-RU"/>
        </a:p>
      </dgm:t>
    </dgm:pt>
    <dgm:pt modelId="{47C9C486-5771-4004-96FF-02B0B8B966BA}" type="pres">
      <dgm:prSet presAssocID="{377A3DDD-3025-4D0D-892A-79CDA41EB36B}" presName="node" presStyleLbl="node1" presStyleIdx="2" presStyleCnt="20" custScaleX="373296" custScaleY="182848" custRadScaleRad="88119" custRadScaleInc="27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F76DC-4D87-430C-9140-9F09D8F09882}" type="pres">
      <dgm:prSet presAssocID="{685A36BD-F61B-4A12-9A81-6F329E9E3915}" presName="sibTrans" presStyleLbl="sibTrans2D1" presStyleIdx="2" presStyleCnt="20"/>
      <dgm:spPr/>
      <dgm:t>
        <a:bodyPr/>
        <a:lstStyle/>
        <a:p>
          <a:endParaRPr lang="ru-RU"/>
        </a:p>
      </dgm:t>
    </dgm:pt>
    <dgm:pt modelId="{517B5B59-53D7-444A-A3F3-DE231037DD33}" type="pres">
      <dgm:prSet presAssocID="{685A36BD-F61B-4A12-9A81-6F329E9E3915}" presName="connectorText" presStyleLbl="sibTrans2D1" presStyleIdx="2" presStyleCnt="20"/>
      <dgm:spPr/>
      <dgm:t>
        <a:bodyPr/>
        <a:lstStyle/>
        <a:p>
          <a:endParaRPr lang="ru-RU"/>
        </a:p>
      </dgm:t>
    </dgm:pt>
    <dgm:pt modelId="{711DBD79-2AFC-48CC-B7DC-6B5E7ADFD0CA}" type="pres">
      <dgm:prSet presAssocID="{40D25929-0225-40D4-91FF-380AD8E2F940}" presName="node" presStyleLbl="node1" presStyleIdx="3" presStyleCnt="20" custScaleX="373296" custScaleY="182848" custRadScaleRad="145908" custRadScaleInc="840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CC186-9DFE-4BEB-98A2-08F7DD3AC1AD}" type="pres">
      <dgm:prSet presAssocID="{03337BD9-A44D-42C0-9DC7-C38AFDED5815}" presName="sibTrans" presStyleLbl="sibTrans2D1" presStyleIdx="3" presStyleCnt="20"/>
      <dgm:spPr/>
      <dgm:t>
        <a:bodyPr/>
        <a:lstStyle/>
        <a:p>
          <a:endParaRPr lang="ru-RU"/>
        </a:p>
      </dgm:t>
    </dgm:pt>
    <dgm:pt modelId="{002EBA91-AE2A-405F-ADDD-3F7835A5E25C}" type="pres">
      <dgm:prSet presAssocID="{03337BD9-A44D-42C0-9DC7-C38AFDED5815}" presName="connectorText" presStyleLbl="sibTrans2D1" presStyleIdx="3" presStyleCnt="20"/>
      <dgm:spPr/>
      <dgm:t>
        <a:bodyPr/>
        <a:lstStyle/>
        <a:p>
          <a:endParaRPr lang="ru-RU"/>
        </a:p>
      </dgm:t>
    </dgm:pt>
    <dgm:pt modelId="{A3CBD14C-AEA4-44CA-A073-D17E2D91157F}" type="pres">
      <dgm:prSet presAssocID="{A7F09C75-DC82-4EA6-ACB7-EE4D433DB5E1}" presName="node" presStyleLbl="node1" presStyleIdx="4" presStyleCnt="20" custScaleX="373296" custScaleY="182848" custRadScaleRad="57132" custRadScaleInc="-73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FDD526-68F3-4766-AB72-BE77D8DE4FAD}" type="pres">
      <dgm:prSet presAssocID="{F9001C50-9B79-4CAD-ABFC-160709D78C68}" presName="sibTrans" presStyleLbl="sibTrans2D1" presStyleIdx="4" presStyleCnt="20"/>
      <dgm:spPr/>
      <dgm:t>
        <a:bodyPr/>
        <a:lstStyle/>
        <a:p>
          <a:endParaRPr lang="ru-RU"/>
        </a:p>
      </dgm:t>
    </dgm:pt>
    <dgm:pt modelId="{CE99B474-891B-496E-83D2-5E6062CFC38C}" type="pres">
      <dgm:prSet presAssocID="{F9001C50-9B79-4CAD-ABFC-160709D78C68}" presName="connectorText" presStyleLbl="sibTrans2D1" presStyleIdx="4" presStyleCnt="20"/>
      <dgm:spPr/>
      <dgm:t>
        <a:bodyPr/>
        <a:lstStyle/>
        <a:p>
          <a:endParaRPr lang="ru-RU"/>
        </a:p>
      </dgm:t>
    </dgm:pt>
    <dgm:pt modelId="{D1573DCE-2EAE-4FA8-B5A5-12624D1D67AC}" type="pres">
      <dgm:prSet presAssocID="{9DC0C62F-E78B-489F-8424-BBE64C460194}" presName="node" presStyleLbl="node1" presStyleIdx="5" presStyleCnt="20" custScaleX="373296" custScaleY="182848" custRadScaleRad="124433" custRadScaleInc="-147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A744F5-BE0C-409F-8581-FCB89DE626B6}" type="pres">
      <dgm:prSet presAssocID="{EF4BB7CF-359A-4A28-8759-3D6533FD206A}" presName="sibTrans" presStyleLbl="sibTrans2D1" presStyleIdx="5" presStyleCnt="20"/>
      <dgm:spPr/>
      <dgm:t>
        <a:bodyPr/>
        <a:lstStyle/>
        <a:p>
          <a:endParaRPr lang="ru-RU"/>
        </a:p>
      </dgm:t>
    </dgm:pt>
    <dgm:pt modelId="{094662C0-93CD-43AE-AD8F-B5C6FDA7A27E}" type="pres">
      <dgm:prSet presAssocID="{EF4BB7CF-359A-4A28-8759-3D6533FD206A}" presName="connectorText" presStyleLbl="sibTrans2D1" presStyleIdx="5" presStyleCnt="20"/>
      <dgm:spPr/>
      <dgm:t>
        <a:bodyPr/>
        <a:lstStyle/>
        <a:p>
          <a:endParaRPr lang="ru-RU"/>
        </a:p>
      </dgm:t>
    </dgm:pt>
    <dgm:pt modelId="{514E8066-2D38-401C-9CF1-9C0B7AC7F648}" type="pres">
      <dgm:prSet presAssocID="{016454A4-8F38-4218-B418-E5D103856834}" presName="node" presStyleLbl="node1" presStyleIdx="6" presStyleCnt="20" custScaleX="373296" custScaleY="182848" custRadScaleRad="46371" custRadScaleInc="-299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B612A-E8E2-4F91-9113-818CBE1E1F28}" type="pres">
      <dgm:prSet presAssocID="{D29D7C7B-8C1A-4BEB-9031-77BDCED2CEDA}" presName="sibTrans" presStyleLbl="sibTrans2D1" presStyleIdx="6" presStyleCnt="20"/>
      <dgm:spPr/>
      <dgm:t>
        <a:bodyPr/>
        <a:lstStyle/>
        <a:p>
          <a:endParaRPr lang="ru-RU"/>
        </a:p>
      </dgm:t>
    </dgm:pt>
    <dgm:pt modelId="{E18C5836-9A81-4353-A75E-A52E817DE36C}" type="pres">
      <dgm:prSet presAssocID="{D29D7C7B-8C1A-4BEB-9031-77BDCED2CEDA}" presName="connectorText" presStyleLbl="sibTrans2D1" presStyleIdx="6" presStyleCnt="20"/>
      <dgm:spPr/>
      <dgm:t>
        <a:bodyPr/>
        <a:lstStyle/>
        <a:p>
          <a:endParaRPr lang="ru-RU"/>
        </a:p>
      </dgm:t>
    </dgm:pt>
    <dgm:pt modelId="{7DDE7FB0-A014-4A61-B5F6-130872AF7FA2}" type="pres">
      <dgm:prSet presAssocID="{0F262D92-BF34-43E2-B062-DB9CA7DD0CE8}" presName="node" presStyleLbl="node1" presStyleIdx="7" presStyleCnt="20" custScaleX="373296" custScaleY="182848" custRadScaleRad="121498" custRadScaleInc="-348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EBBEE-2969-4E58-8546-083C4185362D}" type="pres">
      <dgm:prSet presAssocID="{B06925A0-D503-4771-AE08-BC99CE40314B}" presName="sibTrans" presStyleLbl="sibTrans2D1" presStyleIdx="7" presStyleCnt="20"/>
      <dgm:spPr/>
      <dgm:t>
        <a:bodyPr/>
        <a:lstStyle/>
        <a:p>
          <a:endParaRPr lang="ru-RU"/>
        </a:p>
      </dgm:t>
    </dgm:pt>
    <dgm:pt modelId="{FE704DBD-A717-4312-B172-F75E544DA82F}" type="pres">
      <dgm:prSet presAssocID="{B06925A0-D503-4771-AE08-BC99CE40314B}" presName="connectorText" presStyleLbl="sibTrans2D1" presStyleIdx="7" presStyleCnt="20"/>
      <dgm:spPr/>
      <dgm:t>
        <a:bodyPr/>
        <a:lstStyle/>
        <a:p>
          <a:endParaRPr lang="ru-RU"/>
        </a:p>
      </dgm:t>
    </dgm:pt>
    <dgm:pt modelId="{D8EF0FA8-DB4E-4CA6-88C2-2C2AE34B7BF9}" type="pres">
      <dgm:prSet presAssocID="{64EDD1EB-B931-4487-B408-F2D9AC90A25C}" presName="node" presStyleLbl="node1" presStyleIdx="8" presStyleCnt="20" custScaleX="396715" custScaleY="182848" custRadScaleRad="67605" custRadScaleInc="-602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CD91F8-ADCD-4228-93AB-CD7B8BD070B6}" type="pres">
      <dgm:prSet presAssocID="{F11BCA62-14A1-4EE9-989F-F3E5B41793A4}" presName="sibTrans" presStyleLbl="sibTrans2D1" presStyleIdx="8" presStyleCnt="20"/>
      <dgm:spPr/>
      <dgm:t>
        <a:bodyPr/>
        <a:lstStyle/>
        <a:p>
          <a:endParaRPr lang="ru-RU"/>
        </a:p>
      </dgm:t>
    </dgm:pt>
    <dgm:pt modelId="{4EDF2F1D-C2F8-4E9D-93F9-EB6952533205}" type="pres">
      <dgm:prSet presAssocID="{F11BCA62-14A1-4EE9-989F-F3E5B41793A4}" presName="connectorText" presStyleLbl="sibTrans2D1" presStyleIdx="8" presStyleCnt="20"/>
      <dgm:spPr/>
      <dgm:t>
        <a:bodyPr/>
        <a:lstStyle/>
        <a:p>
          <a:endParaRPr lang="ru-RU"/>
        </a:p>
      </dgm:t>
    </dgm:pt>
    <dgm:pt modelId="{DC11DA31-C999-40BC-A5DB-F641AA59864D}" type="pres">
      <dgm:prSet presAssocID="{C3778B76-F610-4EAB-B41C-D7770A6E9ADF}" presName="node" presStyleLbl="node1" presStyleIdx="9" presStyleCnt="20" custScaleX="373296" custScaleY="182848" custRadScaleRad="133212" custRadScaleInc="-526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914019-4033-4276-9E44-88DB21F889F3}" type="pres">
      <dgm:prSet presAssocID="{E48F7403-B170-4479-887C-D433FF170F74}" presName="sibTrans" presStyleLbl="sibTrans2D1" presStyleIdx="9" presStyleCnt="20"/>
      <dgm:spPr/>
      <dgm:t>
        <a:bodyPr/>
        <a:lstStyle/>
        <a:p>
          <a:endParaRPr lang="ru-RU"/>
        </a:p>
      </dgm:t>
    </dgm:pt>
    <dgm:pt modelId="{26F32D2F-BEC8-4B22-ADE1-3FB8D8F35579}" type="pres">
      <dgm:prSet presAssocID="{E48F7403-B170-4479-887C-D433FF170F74}" presName="connectorText" presStyleLbl="sibTrans2D1" presStyleIdx="9" presStyleCnt="20"/>
      <dgm:spPr/>
      <dgm:t>
        <a:bodyPr/>
        <a:lstStyle/>
        <a:p>
          <a:endParaRPr lang="ru-RU"/>
        </a:p>
      </dgm:t>
    </dgm:pt>
    <dgm:pt modelId="{02B6D14D-C190-4672-9AD4-F5E59B06694B}" type="pres">
      <dgm:prSet presAssocID="{D084E014-DF67-4422-89E3-5A237965F675}" presName="node" presStyleLbl="node1" presStyleIdx="10" presStyleCnt="20" custScaleX="373296" custScaleY="182848" custRadScaleRad="103648" custRadScaleInc="-2840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F52CF-21FA-4910-B9B5-53351E44FDC2}" type="pres">
      <dgm:prSet presAssocID="{97A0FB0F-499F-41E2-A591-2E5AD9590CF7}" presName="sibTrans" presStyleLbl="sibTrans2D1" presStyleIdx="10" presStyleCnt="20"/>
      <dgm:spPr/>
      <dgm:t>
        <a:bodyPr/>
        <a:lstStyle/>
        <a:p>
          <a:endParaRPr lang="ru-RU"/>
        </a:p>
      </dgm:t>
    </dgm:pt>
    <dgm:pt modelId="{157FE28A-79D3-4E43-8DFB-FBAA8A855D59}" type="pres">
      <dgm:prSet presAssocID="{97A0FB0F-499F-41E2-A591-2E5AD9590CF7}" presName="connectorText" presStyleLbl="sibTrans2D1" presStyleIdx="10" presStyleCnt="20"/>
      <dgm:spPr/>
      <dgm:t>
        <a:bodyPr/>
        <a:lstStyle/>
        <a:p>
          <a:endParaRPr lang="ru-RU"/>
        </a:p>
      </dgm:t>
    </dgm:pt>
    <dgm:pt modelId="{965DA825-B7AF-416E-A5EA-867C1AC117DA}" type="pres">
      <dgm:prSet presAssocID="{E5FAE3A8-582A-437C-9A41-9DA8D4F19869}" presName="node" presStyleLbl="node1" presStyleIdx="11" presStyleCnt="20" custScaleX="373296" custScaleY="182848" custRadScaleRad="151518" custRadScaleInc="-776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EFA848-C571-43A5-A117-12C92F24A904}" type="pres">
      <dgm:prSet presAssocID="{692536F8-73B5-4851-8EAB-D75455F8ED27}" presName="sibTrans" presStyleLbl="sibTrans2D1" presStyleIdx="11" presStyleCnt="20" custFlipHor="1" custScaleX="27991" custScaleY="143042" custLinFactY="-28001" custLinFactNeighborX="-97580" custLinFactNeighborY="-100000" custRadScaleRad="186111" custRadScaleInc="-2147483648"/>
      <dgm:spPr/>
      <dgm:t>
        <a:bodyPr/>
        <a:lstStyle/>
        <a:p>
          <a:endParaRPr lang="ru-RU"/>
        </a:p>
      </dgm:t>
    </dgm:pt>
    <dgm:pt modelId="{C3012C17-51C6-4F9D-9812-497C8EA34519}" type="pres">
      <dgm:prSet presAssocID="{692536F8-73B5-4851-8EAB-D75455F8ED27}" presName="connectorText" presStyleLbl="sibTrans2D1" presStyleIdx="11" presStyleCnt="20"/>
      <dgm:spPr/>
      <dgm:t>
        <a:bodyPr/>
        <a:lstStyle/>
        <a:p>
          <a:endParaRPr lang="ru-RU"/>
        </a:p>
      </dgm:t>
    </dgm:pt>
    <dgm:pt modelId="{12FE5345-3A5C-4A50-A830-6994D74201F5}" type="pres">
      <dgm:prSet presAssocID="{C5AB44DB-109F-416C-8ECD-43DC440AFB88}" presName="node" presStyleLbl="node1" presStyleIdx="12" presStyleCnt="20" custScaleX="373296" custScaleY="182848" custRadScaleRad="99691" custRadScaleInc="-1744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7B845-EA92-4A76-81D9-5AFD96CD4B85}" type="pres">
      <dgm:prSet presAssocID="{9B1C60B9-BE12-417F-9E86-0A82DA0EA434}" presName="sibTrans" presStyleLbl="sibTrans2D1" presStyleIdx="12" presStyleCnt="20"/>
      <dgm:spPr/>
      <dgm:t>
        <a:bodyPr/>
        <a:lstStyle/>
        <a:p>
          <a:endParaRPr lang="ru-RU"/>
        </a:p>
      </dgm:t>
    </dgm:pt>
    <dgm:pt modelId="{E024332F-5FA4-476D-8A8B-CA87012373E8}" type="pres">
      <dgm:prSet presAssocID="{9B1C60B9-BE12-417F-9E86-0A82DA0EA434}" presName="connectorText" presStyleLbl="sibTrans2D1" presStyleIdx="12" presStyleCnt="20"/>
      <dgm:spPr/>
      <dgm:t>
        <a:bodyPr/>
        <a:lstStyle/>
        <a:p>
          <a:endParaRPr lang="ru-RU"/>
        </a:p>
      </dgm:t>
    </dgm:pt>
    <dgm:pt modelId="{D619B451-E3AD-48BC-8D33-3431AD578E67}" type="pres">
      <dgm:prSet presAssocID="{92FFC737-526F-40D3-95B0-17DD37E6D38D}" presName="node" presStyleLbl="node1" presStyleIdx="13" presStyleCnt="20" custScaleX="373296" custScaleY="182848" custRadScaleRad="143671" custRadScaleInc="-511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37C19-55B6-4C17-826A-E9902251FBDD}" type="pres">
      <dgm:prSet presAssocID="{82BA7703-E647-4A3D-8577-12B45AA6CA0F}" presName="sibTrans" presStyleLbl="sibTrans2D1" presStyleIdx="13" presStyleCnt="20"/>
      <dgm:spPr/>
      <dgm:t>
        <a:bodyPr/>
        <a:lstStyle/>
        <a:p>
          <a:endParaRPr lang="ru-RU"/>
        </a:p>
      </dgm:t>
    </dgm:pt>
    <dgm:pt modelId="{BD03A4BC-3BCC-4AFC-B65A-25A3D54F313E}" type="pres">
      <dgm:prSet presAssocID="{82BA7703-E647-4A3D-8577-12B45AA6CA0F}" presName="connectorText" presStyleLbl="sibTrans2D1" presStyleIdx="13" presStyleCnt="20"/>
      <dgm:spPr/>
      <dgm:t>
        <a:bodyPr/>
        <a:lstStyle/>
        <a:p>
          <a:endParaRPr lang="ru-RU"/>
        </a:p>
      </dgm:t>
    </dgm:pt>
    <dgm:pt modelId="{7660544A-D735-4375-B7B7-D2B16A214475}" type="pres">
      <dgm:prSet presAssocID="{690D177D-1CC2-49DF-80F3-5F9240A4107A}" presName="node" presStyleLbl="node1" presStyleIdx="14" presStyleCnt="20" custScaleX="373296" custScaleY="182848" custRadScaleRad="59738" custRadScaleInc="-496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E2A04-12E2-4D91-A119-D40DEB929528}" type="pres">
      <dgm:prSet presAssocID="{48091904-0FA4-4071-B08B-B115A492BE07}" presName="sibTrans" presStyleLbl="sibTrans2D1" presStyleIdx="14" presStyleCnt="20"/>
      <dgm:spPr/>
      <dgm:t>
        <a:bodyPr/>
        <a:lstStyle/>
        <a:p>
          <a:endParaRPr lang="ru-RU"/>
        </a:p>
      </dgm:t>
    </dgm:pt>
    <dgm:pt modelId="{C346618C-213C-449E-908A-AC93F428A108}" type="pres">
      <dgm:prSet presAssocID="{48091904-0FA4-4071-B08B-B115A492BE07}" presName="connectorText" presStyleLbl="sibTrans2D1" presStyleIdx="14" presStyleCnt="20"/>
      <dgm:spPr/>
      <dgm:t>
        <a:bodyPr/>
        <a:lstStyle/>
        <a:p>
          <a:endParaRPr lang="ru-RU"/>
        </a:p>
      </dgm:t>
    </dgm:pt>
    <dgm:pt modelId="{B82E4616-94FA-4C53-B9AC-DE7FF2FA6A25}" type="pres">
      <dgm:prSet presAssocID="{FFFCFB0A-CD84-4CC5-9B8A-4A0AFFD9D9D8}" presName="node" presStyleLbl="node1" presStyleIdx="15" presStyleCnt="20" custScaleX="373296" custScaleY="182848" custRadScaleRad="122390" custRadScaleInc="-2996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7BB910-C614-47B0-B436-FDF84E56E901}" type="pres">
      <dgm:prSet presAssocID="{62AA2EB3-618D-4C5A-B546-22350C80D4F6}" presName="sibTrans" presStyleLbl="sibTrans2D1" presStyleIdx="15" presStyleCnt="20"/>
      <dgm:spPr/>
      <dgm:t>
        <a:bodyPr/>
        <a:lstStyle/>
        <a:p>
          <a:endParaRPr lang="ru-RU"/>
        </a:p>
      </dgm:t>
    </dgm:pt>
    <dgm:pt modelId="{25B237E0-D286-430F-B976-9904088BB64C}" type="pres">
      <dgm:prSet presAssocID="{62AA2EB3-618D-4C5A-B546-22350C80D4F6}" presName="connectorText" presStyleLbl="sibTrans2D1" presStyleIdx="15" presStyleCnt="20"/>
      <dgm:spPr/>
      <dgm:t>
        <a:bodyPr/>
        <a:lstStyle/>
        <a:p>
          <a:endParaRPr lang="ru-RU"/>
        </a:p>
      </dgm:t>
    </dgm:pt>
    <dgm:pt modelId="{7468FC77-F60E-45ED-80D4-E4A65EF51941}" type="pres">
      <dgm:prSet presAssocID="{FCE3470A-A06F-4C47-AE1A-188D9290A50A}" presName="node" presStyleLbl="node1" presStyleIdx="16" presStyleCnt="20" custScaleX="373296" custScaleY="182848" custRadScaleRad="110061" custRadScaleInc="-284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AA7F44-CE7C-4AAD-BE1F-A09BA2424964}" type="pres">
      <dgm:prSet presAssocID="{59EA4586-732E-483D-98DC-9A9DF9BA01E9}" presName="sibTrans" presStyleLbl="sibTrans2D1" presStyleIdx="16" presStyleCnt="20"/>
      <dgm:spPr/>
      <dgm:t>
        <a:bodyPr/>
        <a:lstStyle/>
        <a:p>
          <a:endParaRPr lang="ru-RU"/>
        </a:p>
      </dgm:t>
    </dgm:pt>
    <dgm:pt modelId="{7A6F325B-C1D1-4271-B473-BDBEAFA8529E}" type="pres">
      <dgm:prSet presAssocID="{59EA4586-732E-483D-98DC-9A9DF9BA01E9}" presName="connectorText" presStyleLbl="sibTrans2D1" presStyleIdx="16" presStyleCnt="20"/>
      <dgm:spPr/>
      <dgm:t>
        <a:bodyPr/>
        <a:lstStyle/>
        <a:p>
          <a:endParaRPr lang="ru-RU"/>
        </a:p>
      </dgm:t>
    </dgm:pt>
    <dgm:pt modelId="{BD265C2E-6CC1-4CAF-9EBF-C417BB260DD1}" type="pres">
      <dgm:prSet presAssocID="{8425E91F-B864-428C-A3B2-FA6F8F52917C}" presName="node" presStyleLbl="node1" presStyleIdx="17" presStyleCnt="20" custScaleX="373296" custScaleY="182848" custRadScaleRad="33649" custRadScaleInc="-5889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69777-BC4A-41C6-A32D-0B3FFA386C38}" type="pres">
      <dgm:prSet presAssocID="{42A7AA4A-FBF4-4862-BA5A-6F4937F31A31}" presName="sibTrans" presStyleLbl="sibTrans2D1" presStyleIdx="17" presStyleCnt="20"/>
      <dgm:spPr/>
      <dgm:t>
        <a:bodyPr/>
        <a:lstStyle/>
        <a:p>
          <a:endParaRPr lang="ru-RU"/>
        </a:p>
      </dgm:t>
    </dgm:pt>
    <dgm:pt modelId="{FADDB217-81DE-4563-916F-64F2A63051D0}" type="pres">
      <dgm:prSet presAssocID="{42A7AA4A-FBF4-4862-BA5A-6F4937F31A31}" presName="connectorText" presStyleLbl="sibTrans2D1" presStyleIdx="17" presStyleCnt="20"/>
      <dgm:spPr/>
      <dgm:t>
        <a:bodyPr/>
        <a:lstStyle/>
        <a:p>
          <a:endParaRPr lang="ru-RU"/>
        </a:p>
      </dgm:t>
    </dgm:pt>
    <dgm:pt modelId="{DBF4BA75-A1EA-4772-BB19-1781522B789E}" type="pres">
      <dgm:prSet presAssocID="{E88557B8-099B-4802-9B75-A33B157CDE7A}" presName="node" presStyleLbl="node1" presStyleIdx="18" presStyleCnt="20" custScaleX="373296" custScaleY="182848" custRadScaleRad="102279" custRadScaleInc="-4504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CA6EE-2EF8-45E5-A0EC-CD0570BA8955}" type="pres">
      <dgm:prSet presAssocID="{8B3D8875-EBF2-4CFA-B660-44C512F280EF}" presName="sibTrans" presStyleLbl="sibTrans2D1" presStyleIdx="18" presStyleCnt="20"/>
      <dgm:spPr/>
      <dgm:t>
        <a:bodyPr/>
        <a:lstStyle/>
        <a:p>
          <a:endParaRPr lang="ru-RU"/>
        </a:p>
      </dgm:t>
    </dgm:pt>
    <dgm:pt modelId="{30F568C9-3B09-4050-82A0-148B4D420C8F}" type="pres">
      <dgm:prSet presAssocID="{8B3D8875-EBF2-4CFA-B660-44C512F280EF}" presName="connectorText" presStyleLbl="sibTrans2D1" presStyleIdx="18" presStyleCnt="20"/>
      <dgm:spPr/>
      <dgm:t>
        <a:bodyPr/>
        <a:lstStyle/>
        <a:p>
          <a:endParaRPr lang="ru-RU"/>
        </a:p>
      </dgm:t>
    </dgm:pt>
    <dgm:pt modelId="{2C60572D-DDCF-454A-B38A-C5942CFBA038}" type="pres">
      <dgm:prSet presAssocID="{56089D12-D601-4AAC-9083-F28606B02F4F}" presName="node" presStyleLbl="node1" presStyleIdx="19" presStyleCnt="20" custScaleX="373296" custScaleY="182848" custRadScaleRad="34585" custRadScaleInc="-2525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EF7FEC-E4C1-42BA-82A7-CCBCBA2AC3C0}" type="pres">
      <dgm:prSet presAssocID="{7CBFE01A-146E-4AF6-A5E3-E191DF3FE765}" presName="sibTrans" presStyleLbl="sibTrans2D1" presStyleIdx="19" presStyleCnt="20"/>
      <dgm:spPr/>
      <dgm:t>
        <a:bodyPr/>
        <a:lstStyle/>
        <a:p>
          <a:endParaRPr lang="ru-RU"/>
        </a:p>
      </dgm:t>
    </dgm:pt>
    <dgm:pt modelId="{4816018A-2A13-4F9E-BC7C-535425F5FAAC}" type="pres">
      <dgm:prSet presAssocID="{7CBFE01A-146E-4AF6-A5E3-E191DF3FE765}" presName="connectorText" presStyleLbl="sibTrans2D1" presStyleIdx="19" presStyleCnt="20"/>
      <dgm:spPr/>
      <dgm:t>
        <a:bodyPr/>
        <a:lstStyle/>
        <a:p>
          <a:endParaRPr lang="ru-RU"/>
        </a:p>
      </dgm:t>
    </dgm:pt>
  </dgm:ptLst>
  <dgm:cxnLst>
    <dgm:cxn modelId="{F4B689F8-BFD5-4929-B46F-A1610F9DDBC9}" srcId="{BF2E0DF4-0F99-4503-8E5C-546BD39A3CC9}" destId="{A4DC219F-12F8-4A08-ABCF-DF075BC5B022}" srcOrd="1" destOrd="0" parTransId="{3B6FB723-A9A4-42E2-BCCD-D8B824C05B13}" sibTransId="{683240E5-63A5-48CF-BA5C-D7AF6DBEC12E}"/>
    <dgm:cxn modelId="{1CA9440E-7106-40E6-A66F-8A0F24B1634C}" type="presOf" srcId="{59EA4586-732E-483D-98DC-9A9DF9BA01E9}" destId="{7A6F325B-C1D1-4271-B473-BDBEAFA8529E}" srcOrd="1" destOrd="0" presId="urn:microsoft.com/office/officeart/2005/8/layout/cycle2"/>
    <dgm:cxn modelId="{D9E6435E-DCCA-4E63-B900-2B5E035AC70F}" type="presOf" srcId="{B06925A0-D503-4771-AE08-BC99CE40314B}" destId="{FE704DBD-A717-4312-B172-F75E544DA82F}" srcOrd="1" destOrd="0" presId="urn:microsoft.com/office/officeart/2005/8/layout/cycle2"/>
    <dgm:cxn modelId="{5C43AA03-2940-4259-89DF-E5865DF54D47}" srcId="{BF2E0DF4-0F99-4503-8E5C-546BD39A3CC9}" destId="{FCE3470A-A06F-4C47-AE1A-188D9290A50A}" srcOrd="16" destOrd="0" parTransId="{CCA23B23-7D25-4326-B732-CA550308C026}" sibTransId="{59EA4586-732E-483D-98DC-9A9DF9BA01E9}"/>
    <dgm:cxn modelId="{4EB50B66-2512-461D-9A9D-DD10A9CEBA7A}" type="presOf" srcId="{F11BCA62-14A1-4EE9-989F-F3E5B41793A4}" destId="{1BCD91F8-ADCD-4228-93AB-CD7B8BD070B6}" srcOrd="0" destOrd="0" presId="urn:microsoft.com/office/officeart/2005/8/layout/cycle2"/>
    <dgm:cxn modelId="{F66F74F2-251B-4EE6-9A36-7899A7C071CC}" srcId="{BF2E0DF4-0F99-4503-8E5C-546BD39A3CC9}" destId="{01223126-1B4E-4F16-B3F1-707A9451DE3D}" srcOrd="0" destOrd="0" parTransId="{090C2741-F0D4-481D-815F-639EFBAD1C96}" sibTransId="{C193C3A2-00B8-46A7-8BD1-9708E32431BF}"/>
    <dgm:cxn modelId="{E6B8BFF6-F02D-4EB4-A86B-3B6682B7189D}" srcId="{BF2E0DF4-0F99-4503-8E5C-546BD39A3CC9}" destId="{56089D12-D601-4AAC-9083-F28606B02F4F}" srcOrd="19" destOrd="0" parTransId="{05162F5A-9C50-4716-85B2-0C739D6CE967}" sibTransId="{7CBFE01A-146E-4AF6-A5E3-E191DF3FE765}"/>
    <dgm:cxn modelId="{A6C54B0C-DA71-4415-B82A-7CA80EF85A93}" srcId="{BF2E0DF4-0F99-4503-8E5C-546BD39A3CC9}" destId="{016454A4-8F38-4218-B418-E5D103856834}" srcOrd="6" destOrd="0" parTransId="{755B85AF-E309-4879-812A-07B39B227034}" sibTransId="{D29D7C7B-8C1A-4BEB-9031-77BDCED2CEDA}"/>
    <dgm:cxn modelId="{2F9FC809-9BB1-4FBE-9D5A-0472E35C2415}" type="presOf" srcId="{42A7AA4A-FBF4-4862-BA5A-6F4937F31A31}" destId="{D8D69777-BC4A-41C6-A32D-0B3FFA386C38}" srcOrd="0" destOrd="0" presId="urn:microsoft.com/office/officeart/2005/8/layout/cycle2"/>
    <dgm:cxn modelId="{FEF6811F-7720-44AC-9794-C58B2580D7D1}" type="presOf" srcId="{E5FAE3A8-582A-437C-9A41-9DA8D4F19869}" destId="{965DA825-B7AF-416E-A5EA-867C1AC117DA}" srcOrd="0" destOrd="0" presId="urn:microsoft.com/office/officeart/2005/8/layout/cycle2"/>
    <dgm:cxn modelId="{059DCCFB-FD88-4500-94BE-4058D923251A}" type="presOf" srcId="{03337BD9-A44D-42C0-9DC7-C38AFDED5815}" destId="{002EBA91-AE2A-405F-ADDD-3F7835A5E25C}" srcOrd="1" destOrd="0" presId="urn:microsoft.com/office/officeart/2005/8/layout/cycle2"/>
    <dgm:cxn modelId="{40F804EB-EB38-488D-A313-3453F89AAF1F}" srcId="{BF2E0DF4-0F99-4503-8E5C-546BD39A3CC9}" destId="{C3778B76-F610-4EAB-B41C-D7770A6E9ADF}" srcOrd="9" destOrd="0" parTransId="{95A71756-3E6B-44CC-8842-8BA4505E7409}" sibTransId="{E48F7403-B170-4479-887C-D433FF170F74}"/>
    <dgm:cxn modelId="{815C3F50-4517-489D-9FB1-43F7AB13BAC9}" type="presOf" srcId="{377A3DDD-3025-4D0D-892A-79CDA41EB36B}" destId="{47C9C486-5771-4004-96FF-02B0B8B966BA}" srcOrd="0" destOrd="0" presId="urn:microsoft.com/office/officeart/2005/8/layout/cycle2"/>
    <dgm:cxn modelId="{B4C97C0C-A25C-4E7E-B647-51AA0FA7D6A1}" type="presOf" srcId="{692536F8-73B5-4851-8EAB-D75455F8ED27}" destId="{75EFA848-C571-43A5-A117-12C92F24A904}" srcOrd="0" destOrd="0" presId="urn:microsoft.com/office/officeart/2005/8/layout/cycle2"/>
    <dgm:cxn modelId="{601B7A1B-CB91-4B30-8FF3-3898ED75D602}" type="presOf" srcId="{D084E014-DF67-4422-89E3-5A237965F675}" destId="{02B6D14D-C190-4672-9AD4-F5E59B06694B}" srcOrd="0" destOrd="0" presId="urn:microsoft.com/office/officeart/2005/8/layout/cycle2"/>
    <dgm:cxn modelId="{355E7B86-6786-4965-9C00-CD42B18821E5}" srcId="{BF2E0DF4-0F99-4503-8E5C-546BD39A3CC9}" destId="{0F262D92-BF34-43E2-B062-DB9CA7DD0CE8}" srcOrd="7" destOrd="0" parTransId="{462AF8AB-46D5-4EC6-8F7F-76AA1938FBFF}" sibTransId="{B06925A0-D503-4771-AE08-BC99CE40314B}"/>
    <dgm:cxn modelId="{8BC721AE-1C00-4521-9DA9-4FC9F98008F2}" type="presOf" srcId="{E88557B8-099B-4802-9B75-A33B157CDE7A}" destId="{DBF4BA75-A1EA-4772-BB19-1781522B789E}" srcOrd="0" destOrd="0" presId="urn:microsoft.com/office/officeart/2005/8/layout/cycle2"/>
    <dgm:cxn modelId="{6F0A51A9-CA82-45F4-B1C8-7BBEB50E28C8}" type="presOf" srcId="{EF4BB7CF-359A-4A28-8759-3D6533FD206A}" destId="{0BA744F5-BE0C-409F-8581-FCB89DE626B6}" srcOrd="0" destOrd="0" presId="urn:microsoft.com/office/officeart/2005/8/layout/cycle2"/>
    <dgm:cxn modelId="{BEA8DA4E-DD53-4DEA-B8D6-DCD12ABB4095}" type="presOf" srcId="{48091904-0FA4-4071-B08B-B115A492BE07}" destId="{CDCE2A04-12E2-4D91-A119-D40DEB929528}" srcOrd="0" destOrd="0" presId="urn:microsoft.com/office/officeart/2005/8/layout/cycle2"/>
    <dgm:cxn modelId="{ADB1AFF0-71AD-47B2-ACE7-B385FD8E49F7}" type="presOf" srcId="{82BA7703-E647-4A3D-8577-12B45AA6CA0F}" destId="{BD03A4BC-3BCC-4AFC-B65A-25A3D54F313E}" srcOrd="1" destOrd="0" presId="urn:microsoft.com/office/officeart/2005/8/layout/cycle2"/>
    <dgm:cxn modelId="{061CF73A-C94F-44C1-87E4-D922BE777BFB}" type="presOf" srcId="{F11BCA62-14A1-4EE9-989F-F3E5B41793A4}" destId="{4EDF2F1D-C2F8-4E9D-93F9-EB6952533205}" srcOrd="1" destOrd="0" presId="urn:microsoft.com/office/officeart/2005/8/layout/cycle2"/>
    <dgm:cxn modelId="{0CC13DB7-EFC1-40BC-BC04-07488AFC9684}" srcId="{BF2E0DF4-0F99-4503-8E5C-546BD39A3CC9}" destId="{8425E91F-B864-428C-A3B2-FA6F8F52917C}" srcOrd="17" destOrd="0" parTransId="{B107A499-61EA-4DA0-B3FB-CE509E3C4ABD}" sibTransId="{42A7AA4A-FBF4-4862-BA5A-6F4937F31A31}"/>
    <dgm:cxn modelId="{130C05D0-9F79-4473-A89A-0B6139DD2C04}" type="presOf" srcId="{9DC0C62F-E78B-489F-8424-BBE64C460194}" destId="{D1573DCE-2EAE-4FA8-B5A5-12624D1D67AC}" srcOrd="0" destOrd="0" presId="urn:microsoft.com/office/officeart/2005/8/layout/cycle2"/>
    <dgm:cxn modelId="{82C4597B-4F1E-408B-BC06-09D52EC9B746}" srcId="{BF2E0DF4-0F99-4503-8E5C-546BD39A3CC9}" destId="{64EDD1EB-B931-4487-B408-F2D9AC90A25C}" srcOrd="8" destOrd="0" parTransId="{16F0A58E-5B53-457B-BA9C-F7C967B768AC}" sibTransId="{F11BCA62-14A1-4EE9-989F-F3E5B41793A4}"/>
    <dgm:cxn modelId="{74D14D6F-7919-4C8F-9BDA-BC7B1CA0D62D}" type="presOf" srcId="{690D177D-1CC2-49DF-80F3-5F9240A4107A}" destId="{7660544A-D735-4375-B7B7-D2B16A214475}" srcOrd="0" destOrd="0" presId="urn:microsoft.com/office/officeart/2005/8/layout/cycle2"/>
    <dgm:cxn modelId="{19B5BE16-CDB1-45EF-B675-9441A0D0F056}" type="presOf" srcId="{016454A4-8F38-4218-B418-E5D103856834}" destId="{514E8066-2D38-401C-9CF1-9C0B7AC7F648}" srcOrd="0" destOrd="0" presId="urn:microsoft.com/office/officeart/2005/8/layout/cycle2"/>
    <dgm:cxn modelId="{0924303A-F16C-4C8F-AA95-60E6D9A9B0F7}" type="presOf" srcId="{92FFC737-526F-40D3-95B0-17DD37E6D38D}" destId="{D619B451-E3AD-48BC-8D33-3431AD578E67}" srcOrd="0" destOrd="0" presId="urn:microsoft.com/office/officeart/2005/8/layout/cycle2"/>
    <dgm:cxn modelId="{76EA5523-31C4-4EA4-9313-EEC7168EFFAC}" type="presOf" srcId="{8B3D8875-EBF2-4CFA-B660-44C512F280EF}" destId="{30F568C9-3B09-4050-82A0-148B4D420C8F}" srcOrd="1" destOrd="0" presId="urn:microsoft.com/office/officeart/2005/8/layout/cycle2"/>
    <dgm:cxn modelId="{ED9AC85B-6105-4F82-8935-93D5FC6C375C}" type="presOf" srcId="{97A0FB0F-499F-41E2-A591-2E5AD9590CF7}" destId="{157FE28A-79D3-4E43-8DFB-FBAA8A855D59}" srcOrd="1" destOrd="0" presId="urn:microsoft.com/office/officeart/2005/8/layout/cycle2"/>
    <dgm:cxn modelId="{2C9D8438-CCB4-4CAA-B749-D2C59140D237}" type="presOf" srcId="{8B3D8875-EBF2-4CFA-B660-44C512F280EF}" destId="{D38CA6EE-2EF8-45E5-A0EC-CD0570BA8955}" srcOrd="0" destOrd="0" presId="urn:microsoft.com/office/officeart/2005/8/layout/cycle2"/>
    <dgm:cxn modelId="{98B86FF2-1334-4AA9-A690-7A1F8C2B573A}" srcId="{BF2E0DF4-0F99-4503-8E5C-546BD39A3CC9}" destId="{E5FAE3A8-582A-437C-9A41-9DA8D4F19869}" srcOrd="11" destOrd="0" parTransId="{09DB30DD-E6D6-46E0-A38B-4CA693DA5F95}" sibTransId="{692536F8-73B5-4851-8EAB-D75455F8ED27}"/>
    <dgm:cxn modelId="{BF2682B4-521C-4829-B760-878A58BBC561}" srcId="{BF2E0DF4-0F99-4503-8E5C-546BD39A3CC9}" destId="{D084E014-DF67-4422-89E3-5A237965F675}" srcOrd="10" destOrd="0" parTransId="{500BD7E8-5EF7-44F0-963F-EE2773BF56FB}" sibTransId="{97A0FB0F-499F-41E2-A591-2E5AD9590CF7}"/>
    <dgm:cxn modelId="{AD124115-C9DC-41BD-95C5-64D4F3F45577}" type="presOf" srcId="{97A0FB0F-499F-41E2-A591-2E5AD9590CF7}" destId="{902F52CF-21FA-4910-B9B5-53351E44FDC2}" srcOrd="0" destOrd="0" presId="urn:microsoft.com/office/officeart/2005/8/layout/cycle2"/>
    <dgm:cxn modelId="{F2C902C1-1DEC-400B-B33F-9F3C7DF1CF4B}" type="presOf" srcId="{C193C3A2-00B8-46A7-8BD1-9708E32431BF}" destId="{362E7A37-2327-47DE-ACAF-F17F6799DAB6}" srcOrd="1" destOrd="0" presId="urn:microsoft.com/office/officeart/2005/8/layout/cycle2"/>
    <dgm:cxn modelId="{86EF213E-A4BF-4655-8B51-A431DAF5636E}" type="presOf" srcId="{7CBFE01A-146E-4AF6-A5E3-E191DF3FE765}" destId="{3BEF7FEC-E4C1-42BA-82A7-CCBCBA2AC3C0}" srcOrd="0" destOrd="0" presId="urn:microsoft.com/office/officeart/2005/8/layout/cycle2"/>
    <dgm:cxn modelId="{7F924923-26A9-4254-8C97-26BCE580055B}" type="presOf" srcId="{A7F09C75-DC82-4EA6-ACB7-EE4D433DB5E1}" destId="{A3CBD14C-AEA4-44CA-A073-D17E2D91157F}" srcOrd="0" destOrd="0" presId="urn:microsoft.com/office/officeart/2005/8/layout/cycle2"/>
    <dgm:cxn modelId="{2782BEFB-C916-4234-9696-71769E4D78D6}" type="presOf" srcId="{0F262D92-BF34-43E2-B062-DB9CA7DD0CE8}" destId="{7DDE7FB0-A014-4A61-B5F6-130872AF7FA2}" srcOrd="0" destOrd="0" presId="urn:microsoft.com/office/officeart/2005/8/layout/cycle2"/>
    <dgm:cxn modelId="{E691407F-096A-4D5E-9C3C-5CDE8F493F46}" type="presOf" srcId="{64EDD1EB-B931-4487-B408-F2D9AC90A25C}" destId="{D8EF0FA8-DB4E-4CA6-88C2-2C2AE34B7BF9}" srcOrd="0" destOrd="0" presId="urn:microsoft.com/office/officeart/2005/8/layout/cycle2"/>
    <dgm:cxn modelId="{6F2AB532-6279-4E29-91DE-62B1B5E95C8B}" type="presOf" srcId="{03337BD9-A44D-42C0-9DC7-C38AFDED5815}" destId="{F28CC186-9DFE-4BEB-98A2-08F7DD3AC1AD}" srcOrd="0" destOrd="0" presId="urn:microsoft.com/office/officeart/2005/8/layout/cycle2"/>
    <dgm:cxn modelId="{EF7404EE-88C7-4805-815B-2CCE02F90960}" type="presOf" srcId="{FCE3470A-A06F-4C47-AE1A-188D9290A50A}" destId="{7468FC77-F60E-45ED-80D4-E4A65EF51941}" srcOrd="0" destOrd="0" presId="urn:microsoft.com/office/officeart/2005/8/layout/cycle2"/>
    <dgm:cxn modelId="{8CC1E3DE-38E6-4907-8853-1915E011FE35}" type="presOf" srcId="{62AA2EB3-618D-4C5A-B546-22350C80D4F6}" destId="{C07BB910-C614-47B0-B436-FDF84E56E901}" srcOrd="0" destOrd="0" presId="urn:microsoft.com/office/officeart/2005/8/layout/cycle2"/>
    <dgm:cxn modelId="{214A4AED-100F-446D-B23C-6E91D36ABAE4}" type="presOf" srcId="{62AA2EB3-618D-4C5A-B546-22350C80D4F6}" destId="{25B237E0-D286-430F-B976-9904088BB64C}" srcOrd="1" destOrd="0" presId="urn:microsoft.com/office/officeart/2005/8/layout/cycle2"/>
    <dgm:cxn modelId="{C38AC27F-98E4-4CD0-B201-2894B8A84F19}" type="presOf" srcId="{9B1C60B9-BE12-417F-9E86-0A82DA0EA434}" destId="{3B07B845-EA92-4A76-81D9-5AFD96CD4B85}" srcOrd="0" destOrd="0" presId="urn:microsoft.com/office/officeart/2005/8/layout/cycle2"/>
    <dgm:cxn modelId="{1D420706-4AD8-4E47-8AE6-749B8D06DEA5}" type="presOf" srcId="{40D25929-0225-40D4-91FF-380AD8E2F940}" destId="{711DBD79-2AFC-48CC-B7DC-6B5E7ADFD0CA}" srcOrd="0" destOrd="0" presId="urn:microsoft.com/office/officeart/2005/8/layout/cycle2"/>
    <dgm:cxn modelId="{881197E4-7890-4DB4-97AA-852E31B7203E}" type="presOf" srcId="{56089D12-D601-4AAC-9083-F28606B02F4F}" destId="{2C60572D-DDCF-454A-B38A-C5942CFBA038}" srcOrd="0" destOrd="0" presId="urn:microsoft.com/office/officeart/2005/8/layout/cycle2"/>
    <dgm:cxn modelId="{E9DCCFFE-1D41-48FE-9176-3CF8779536D9}" type="presOf" srcId="{B06925A0-D503-4771-AE08-BC99CE40314B}" destId="{818EBBEE-2969-4E58-8546-083C4185362D}" srcOrd="0" destOrd="0" presId="urn:microsoft.com/office/officeart/2005/8/layout/cycle2"/>
    <dgm:cxn modelId="{BEF1F63E-76D4-42EF-B38E-3A85E9FA12AC}" type="presOf" srcId="{C3778B76-F610-4EAB-B41C-D7770A6E9ADF}" destId="{DC11DA31-C999-40BC-A5DB-F641AA59864D}" srcOrd="0" destOrd="0" presId="urn:microsoft.com/office/officeart/2005/8/layout/cycle2"/>
    <dgm:cxn modelId="{AFA8943B-129F-4108-B6F8-64B87CDD922D}" type="presOf" srcId="{7CBFE01A-146E-4AF6-A5E3-E191DF3FE765}" destId="{4816018A-2A13-4F9E-BC7C-535425F5FAAC}" srcOrd="1" destOrd="0" presId="urn:microsoft.com/office/officeart/2005/8/layout/cycle2"/>
    <dgm:cxn modelId="{58474DC4-3DB3-4551-A25C-E68274E1F0E0}" type="presOf" srcId="{48091904-0FA4-4071-B08B-B115A492BE07}" destId="{C346618C-213C-449E-908A-AC93F428A108}" srcOrd="1" destOrd="0" presId="urn:microsoft.com/office/officeart/2005/8/layout/cycle2"/>
    <dgm:cxn modelId="{C6C6ECB4-C30F-4C8D-BF2D-8007A1479C0F}" type="presOf" srcId="{692536F8-73B5-4851-8EAB-D75455F8ED27}" destId="{C3012C17-51C6-4F9D-9812-497C8EA34519}" srcOrd="1" destOrd="0" presId="urn:microsoft.com/office/officeart/2005/8/layout/cycle2"/>
    <dgm:cxn modelId="{F2E103E1-5F17-4975-8134-532D708A64C8}" type="presOf" srcId="{D29D7C7B-8C1A-4BEB-9031-77BDCED2CEDA}" destId="{D43B612A-E8E2-4F91-9113-818CBE1E1F28}" srcOrd="0" destOrd="0" presId="urn:microsoft.com/office/officeart/2005/8/layout/cycle2"/>
    <dgm:cxn modelId="{94BFFBD3-4733-4C81-A64B-CA24FA43CCBA}" type="presOf" srcId="{D29D7C7B-8C1A-4BEB-9031-77BDCED2CEDA}" destId="{E18C5836-9A81-4353-A75E-A52E817DE36C}" srcOrd="1" destOrd="0" presId="urn:microsoft.com/office/officeart/2005/8/layout/cycle2"/>
    <dgm:cxn modelId="{C5C21394-156C-4668-AEDC-9C2CB638A8E3}" srcId="{BF2E0DF4-0F99-4503-8E5C-546BD39A3CC9}" destId="{377A3DDD-3025-4D0D-892A-79CDA41EB36B}" srcOrd="2" destOrd="0" parTransId="{69F381A1-9E3F-4513-8600-48FA336E638A}" sibTransId="{685A36BD-F61B-4A12-9A81-6F329E9E3915}"/>
    <dgm:cxn modelId="{D473E2B0-59CF-4D74-AB96-8E728A00968A}" srcId="{BF2E0DF4-0F99-4503-8E5C-546BD39A3CC9}" destId="{690D177D-1CC2-49DF-80F3-5F9240A4107A}" srcOrd="14" destOrd="0" parTransId="{FCFA5F81-0B33-4CA2-8059-84572945B9DB}" sibTransId="{48091904-0FA4-4071-B08B-B115A492BE07}"/>
    <dgm:cxn modelId="{4F016485-F9C4-46A8-8939-CA9B617E083A}" srcId="{BF2E0DF4-0F99-4503-8E5C-546BD39A3CC9}" destId="{92FFC737-526F-40D3-95B0-17DD37E6D38D}" srcOrd="13" destOrd="0" parTransId="{18A45BF9-5642-4224-BBBD-ADF1A571A322}" sibTransId="{82BA7703-E647-4A3D-8577-12B45AA6CA0F}"/>
    <dgm:cxn modelId="{5106BBF2-6E90-4615-947E-0505E87BD383}" type="presOf" srcId="{BF2E0DF4-0F99-4503-8E5C-546BD39A3CC9}" destId="{33FE77BF-FEA3-438A-BF8C-C8745B5CDC3F}" srcOrd="0" destOrd="0" presId="urn:microsoft.com/office/officeart/2005/8/layout/cycle2"/>
    <dgm:cxn modelId="{E901561E-60EE-4D3A-869B-C3D1D003AC67}" type="presOf" srcId="{A4DC219F-12F8-4A08-ABCF-DF075BC5B022}" destId="{406B93D6-F1EE-49A3-A691-3264EFE1D9CF}" srcOrd="0" destOrd="0" presId="urn:microsoft.com/office/officeart/2005/8/layout/cycle2"/>
    <dgm:cxn modelId="{664384D8-A7C3-444F-ACDE-9B7BE8E4A647}" type="presOf" srcId="{C193C3A2-00B8-46A7-8BD1-9708E32431BF}" destId="{3519F484-E25E-49BF-AB09-D1EA404A261B}" srcOrd="0" destOrd="0" presId="urn:microsoft.com/office/officeart/2005/8/layout/cycle2"/>
    <dgm:cxn modelId="{E1A4C2C9-73B7-47C9-A408-5CA95F2F4D7A}" type="presOf" srcId="{59EA4586-732E-483D-98DC-9A9DF9BA01E9}" destId="{B6AA7F44-CE7C-4AAD-BE1F-A09BA2424964}" srcOrd="0" destOrd="0" presId="urn:microsoft.com/office/officeart/2005/8/layout/cycle2"/>
    <dgm:cxn modelId="{8BB0A949-EE9A-4DC5-BDE7-87F9A1DBA290}" srcId="{BF2E0DF4-0F99-4503-8E5C-546BD39A3CC9}" destId="{40D25929-0225-40D4-91FF-380AD8E2F940}" srcOrd="3" destOrd="0" parTransId="{6E7D4EFC-DB5E-4929-9306-D18FE3AFE7FD}" sibTransId="{03337BD9-A44D-42C0-9DC7-C38AFDED5815}"/>
    <dgm:cxn modelId="{461B401E-1672-4401-BFCB-F65DC1490B4A}" srcId="{BF2E0DF4-0F99-4503-8E5C-546BD39A3CC9}" destId="{A7F09C75-DC82-4EA6-ACB7-EE4D433DB5E1}" srcOrd="4" destOrd="0" parTransId="{61E0DD78-D6E9-4BC1-BAEA-5D10465BB4F5}" sibTransId="{F9001C50-9B79-4CAD-ABFC-160709D78C68}"/>
    <dgm:cxn modelId="{D06D7C5C-8BFB-40CE-B1F4-345F47C9FF80}" type="presOf" srcId="{683240E5-63A5-48CF-BA5C-D7AF6DBEC12E}" destId="{6B25BE13-1077-48EF-87AE-D6AD84DFC438}" srcOrd="1" destOrd="0" presId="urn:microsoft.com/office/officeart/2005/8/layout/cycle2"/>
    <dgm:cxn modelId="{5B3BE344-332E-41F7-AC64-77D9F6271028}" type="presOf" srcId="{683240E5-63A5-48CF-BA5C-D7AF6DBEC12E}" destId="{11290A48-99B9-4943-AF06-8192960AB5E7}" srcOrd="0" destOrd="0" presId="urn:microsoft.com/office/officeart/2005/8/layout/cycle2"/>
    <dgm:cxn modelId="{60358BF0-7392-405D-94FD-D423DE7B7914}" type="presOf" srcId="{F9001C50-9B79-4CAD-ABFC-160709D78C68}" destId="{37FDD526-68F3-4766-AB72-BE77D8DE4FAD}" srcOrd="0" destOrd="0" presId="urn:microsoft.com/office/officeart/2005/8/layout/cycle2"/>
    <dgm:cxn modelId="{7F724F11-147F-4CAC-9158-42B2376D76D0}" type="presOf" srcId="{685A36BD-F61B-4A12-9A81-6F329E9E3915}" destId="{F5DF76DC-4D87-430C-9140-9F09D8F09882}" srcOrd="0" destOrd="0" presId="urn:microsoft.com/office/officeart/2005/8/layout/cycle2"/>
    <dgm:cxn modelId="{3BCC5F4A-1E90-4366-9EF6-6DA113E6C8AC}" type="presOf" srcId="{82BA7703-E647-4A3D-8577-12B45AA6CA0F}" destId="{EF337C19-55B6-4C17-826A-E9902251FBDD}" srcOrd="0" destOrd="0" presId="urn:microsoft.com/office/officeart/2005/8/layout/cycle2"/>
    <dgm:cxn modelId="{0EA98613-ABAA-4E9F-BDE4-8F565EA14020}" type="presOf" srcId="{01223126-1B4E-4F16-B3F1-707A9451DE3D}" destId="{6663FB2A-3EFD-4D83-A469-DD60617024F6}" srcOrd="0" destOrd="0" presId="urn:microsoft.com/office/officeart/2005/8/layout/cycle2"/>
    <dgm:cxn modelId="{E9D51D86-60F2-4620-8760-A44739623449}" type="presOf" srcId="{E48F7403-B170-4479-887C-D433FF170F74}" destId="{56914019-4033-4276-9E44-88DB21F889F3}" srcOrd="0" destOrd="0" presId="urn:microsoft.com/office/officeart/2005/8/layout/cycle2"/>
    <dgm:cxn modelId="{9B257E36-81F1-4C99-A6EA-AD19E7736DB5}" type="presOf" srcId="{EF4BB7CF-359A-4A28-8759-3D6533FD206A}" destId="{094662C0-93CD-43AE-AD8F-B5C6FDA7A27E}" srcOrd="1" destOrd="0" presId="urn:microsoft.com/office/officeart/2005/8/layout/cycle2"/>
    <dgm:cxn modelId="{DA5851EF-0DC8-4F52-B38C-178DB89E3086}" type="presOf" srcId="{E48F7403-B170-4479-887C-D433FF170F74}" destId="{26F32D2F-BEC8-4B22-ADE1-3FB8D8F35579}" srcOrd="1" destOrd="0" presId="urn:microsoft.com/office/officeart/2005/8/layout/cycle2"/>
    <dgm:cxn modelId="{1690A028-036E-401B-B433-2E5D30D7573F}" type="presOf" srcId="{F9001C50-9B79-4CAD-ABFC-160709D78C68}" destId="{CE99B474-891B-496E-83D2-5E6062CFC38C}" srcOrd="1" destOrd="0" presId="urn:microsoft.com/office/officeart/2005/8/layout/cycle2"/>
    <dgm:cxn modelId="{272D16AF-FDA8-4639-8558-DE46BA064524}" srcId="{BF2E0DF4-0F99-4503-8E5C-546BD39A3CC9}" destId="{9DC0C62F-E78B-489F-8424-BBE64C460194}" srcOrd="5" destOrd="0" parTransId="{95ACC38C-26F6-426A-9771-B4BE65932C86}" sibTransId="{EF4BB7CF-359A-4A28-8759-3D6533FD206A}"/>
    <dgm:cxn modelId="{06192506-1A9C-4180-B7A0-A44F13D98D41}" type="presOf" srcId="{8425E91F-B864-428C-A3B2-FA6F8F52917C}" destId="{BD265C2E-6CC1-4CAF-9EBF-C417BB260DD1}" srcOrd="0" destOrd="0" presId="urn:microsoft.com/office/officeart/2005/8/layout/cycle2"/>
    <dgm:cxn modelId="{9ED53F48-6241-48D7-A3BB-DB7A178E4F46}" type="presOf" srcId="{9B1C60B9-BE12-417F-9E86-0A82DA0EA434}" destId="{E024332F-5FA4-476D-8A8B-CA87012373E8}" srcOrd="1" destOrd="0" presId="urn:microsoft.com/office/officeart/2005/8/layout/cycle2"/>
    <dgm:cxn modelId="{528F62E2-57B7-4B6C-9A42-EF3604BE9639}" type="presOf" srcId="{C5AB44DB-109F-416C-8ECD-43DC440AFB88}" destId="{12FE5345-3A5C-4A50-A830-6994D74201F5}" srcOrd="0" destOrd="0" presId="urn:microsoft.com/office/officeart/2005/8/layout/cycle2"/>
    <dgm:cxn modelId="{A3535680-8A4C-44E0-8BA1-B8FB9685C1E4}" type="presOf" srcId="{FFFCFB0A-CD84-4CC5-9B8A-4A0AFFD9D9D8}" destId="{B82E4616-94FA-4C53-B9AC-DE7FF2FA6A25}" srcOrd="0" destOrd="0" presId="urn:microsoft.com/office/officeart/2005/8/layout/cycle2"/>
    <dgm:cxn modelId="{3BFD7AC4-F0B0-4614-9E67-305FF2876C03}" type="presOf" srcId="{685A36BD-F61B-4A12-9A81-6F329E9E3915}" destId="{517B5B59-53D7-444A-A3F3-DE231037DD33}" srcOrd="1" destOrd="0" presId="urn:microsoft.com/office/officeart/2005/8/layout/cycle2"/>
    <dgm:cxn modelId="{0BAAABC6-359D-4F9D-936E-62F92CF9C893}" srcId="{BF2E0DF4-0F99-4503-8E5C-546BD39A3CC9}" destId="{E88557B8-099B-4802-9B75-A33B157CDE7A}" srcOrd="18" destOrd="0" parTransId="{2ADAB0A1-4CC7-4037-8F1A-656895EF5101}" sibTransId="{8B3D8875-EBF2-4CFA-B660-44C512F280EF}"/>
    <dgm:cxn modelId="{9C35C1FB-84D4-436A-BDF2-B2B6A0BE48C1}" srcId="{BF2E0DF4-0F99-4503-8E5C-546BD39A3CC9}" destId="{FFFCFB0A-CD84-4CC5-9B8A-4A0AFFD9D9D8}" srcOrd="15" destOrd="0" parTransId="{A9366B97-3579-4BC8-89BC-3E9A5328F450}" sibTransId="{62AA2EB3-618D-4C5A-B546-22350C80D4F6}"/>
    <dgm:cxn modelId="{7CD69350-BE09-4DE9-A53E-8B4EBA48471F}" srcId="{BF2E0DF4-0F99-4503-8E5C-546BD39A3CC9}" destId="{C5AB44DB-109F-416C-8ECD-43DC440AFB88}" srcOrd="12" destOrd="0" parTransId="{53FDF518-89C8-42B7-9635-D8AF85EF7420}" sibTransId="{9B1C60B9-BE12-417F-9E86-0A82DA0EA434}"/>
    <dgm:cxn modelId="{C23890F9-285D-4591-83E2-64619240D068}" type="presOf" srcId="{42A7AA4A-FBF4-4862-BA5A-6F4937F31A31}" destId="{FADDB217-81DE-4563-916F-64F2A63051D0}" srcOrd="1" destOrd="0" presId="urn:microsoft.com/office/officeart/2005/8/layout/cycle2"/>
    <dgm:cxn modelId="{199B5EF6-EC67-45F0-9E34-9AD1FF4452D5}" type="presParOf" srcId="{33FE77BF-FEA3-438A-BF8C-C8745B5CDC3F}" destId="{6663FB2A-3EFD-4D83-A469-DD60617024F6}" srcOrd="0" destOrd="0" presId="urn:microsoft.com/office/officeart/2005/8/layout/cycle2"/>
    <dgm:cxn modelId="{834D15FB-AB36-4693-8975-002CB932A80B}" type="presParOf" srcId="{33FE77BF-FEA3-438A-BF8C-C8745B5CDC3F}" destId="{3519F484-E25E-49BF-AB09-D1EA404A261B}" srcOrd="1" destOrd="0" presId="urn:microsoft.com/office/officeart/2005/8/layout/cycle2"/>
    <dgm:cxn modelId="{D55ABEF2-AAAB-4BE2-BDCE-014678E747F3}" type="presParOf" srcId="{3519F484-E25E-49BF-AB09-D1EA404A261B}" destId="{362E7A37-2327-47DE-ACAF-F17F6799DAB6}" srcOrd="0" destOrd="0" presId="urn:microsoft.com/office/officeart/2005/8/layout/cycle2"/>
    <dgm:cxn modelId="{28BDF1F5-9D3B-4207-BF12-D2CE5DCF64D8}" type="presParOf" srcId="{33FE77BF-FEA3-438A-BF8C-C8745B5CDC3F}" destId="{406B93D6-F1EE-49A3-A691-3264EFE1D9CF}" srcOrd="2" destOrd="0" presId="urn:microsoft.com/office/officeart/2005/8/layout/cycle2"/>
    <dgm:cxn modelId="{90308E8B-B46D-4E80-B504-C1B88B712EC7}" type="presParOf" srcId="{33FE77BF-FEA3-438A-BF8C-C8745B5CDC3F}" destId="{11290A48-99B9-4943-AF06-8192960AB5E7}" srcOrd="3" destOrd="0" presId="urn:microsoft.com/office/officeart/2005/8/layout/cycle2"/>
    <dgm:cxn modelId="{70C9A01D-D336-481A-A03C-4F30DF4EEBB3}" type="presParOf" srcId="{11290A48-99B9-4943-AF06-8192960AB5E7}" destId="{6B25BE13-1077-48EF-87AE-D6AD84DFC438}" srcOrd="0" destOrd="0" presId="urn:microsoft.com/office/officeart/2005/8/layout/cycle2"/>
    <dgm:cxn modelId="{3FA421E4-3EF7-4371-90F8-B21672CB9921}" type="presParOf" srcId="{33FE77BF-FEA3-438A-BF8C-C8745B5CDC3F}" destId="{47C9C486-5771-4004-96FF-02B0B8B966BA}" srcOrd="4" destOrd="0" presId="urn:microsoft.com/office/officeart/2005/8/layout/cycle2"/>
    <dgm:cxn modelId="{C9921938-B929-46F5-A4B2-2CA763E34BCE}" type="presParOf" srcId="{33FE77BF-FEA3-438A-BF8C-C8745B5CDC3F}" destId="{F5DF76DC-4D87-430C-9140-9F09D8F09882}" srcOrd="5" destOrd="0" presId="urn:microsoft.com/office/officeart/2005/8/layout/cycle2"/>
    <dgm:cxn modelId="{8633B00B-0159-4B1D-B53C-C68292EEDC04}" type="presParOf" srcId="{F5DF76DC-4D87-430C-9140-9F09D8F09882}" destId="{517B5B59-53D7-444A-A3F3-DE231037DD33}" srcOrd="0" destOrd="0" presId="urn:microsoft.com/office/officeart/2005/8/layout/cycle2"/>
    <dgm:cxn modelId="{7ABF5F0C-BF94-449F-9B3D-99429C659604}" type="presParOf" srcId="{33FE77BF-FEA3-438A-BF8C-C8745B5CDC3F}" destId="{711DBD79-2AFC-48CC-B7DC-6B5E7ADFD0CA}" srcOrd="6" destOrd="0" presId="urn:microsoft.com/office/officeart/2005/8/layout/cycle2"/>
    <dgm:cxn modelId="{840CA723-BB84-4010-B21F-C6F73A8D9D23}" type="presParOf" srcId="{33FE77BF-FEA3-438A-BF8C-C8745B5CDC3F}" destId="{F28CC186-9DFE-4BEB-98A2-08F7DD3AC1AD}" srcOrd="7" destOrd="0" presId="urn:microsoft.com/office/officeart/2005/8/layout/cycle2"/>
    <dgm:cxn modelId="{A21508D8-BAA4-495E-BC1B-39DBFE36AB53}" type="presParOf" srcId="{F28CC186-9DFE-4BEB-98A2-08F7DD3AC1AD}" destId="{002EBA91-AE2A-405F-ADDD-3F7835A5E25C}" srcOrd="0" destOrd="0" presId="urn:microsoft.com/office/officeart/2005/8/layout/cycle2"/>
    <dgm:cxn modelId="{30D2C9E0-08F9-439C-8B35-998A77AD6255}" type="presParOf" srcId="{33FE77BF-FEA3-438A-BF8C-C8745B5CDC3F}" destId="{A3CBD14C-AEA4-44CA-A073-D17E2D91157F}" srcOrd="8" destOrd="0" presId="urn:microsoft.com/office/officeart/2005/8/layout/cycle2"/>
    <dgm:cxn modelId="{B1D0C32C-D48B-4544-A1C5-955CB9FE13DE}" type="presParOf" srcId="{33FE77BF-FEA3-438A-BF8C-C8745B5CDC3F}" destId="{37FDD526-68F3-4766-AB72-BE77D8DE4FAD}" srcOrd="9" destOrd="0" presId="urn:microsoft.com/office/officeart/2005/8/layout/cycle2"/>
    <dgm:cxn modelId="{9B33D9B1-73D8-47A6-BD7F-C24447EA41AF}" type="presParOf" srcId="{37FDD526-68F3-4766-AB72-BE77D8DE4FAD}" destId="{CE99B474-891B-496E-83D2-5E6062CFC38C}" srcOrd="0" destOrd="0" presId="urn:microsoft.com/office/officeart/2005/8/layout/cycle2"/>
    <dgm:cxn modelId="{48CB107D-621F-483B-BC1B-3447D22442F2}" type="presParOf" srcId="{33FE77BF-FEA3-438A-BF8C-C8745B5CDC3F}" destId="{D1573DCE-2EAE-4FA8-B5A5-12624D1D67AC}" srcOrd="10" destOrd="0" presId="urn:microsoft.com/office/officeart/2005/8/layout/cycle2"/>
    <dgm:cxn modelId="{9B1C97A4-1845-47C6-ADBB-5035064564AE}" type="presParOf" srcId="{33FE77BF-FEA3-438A-BF8C-C8745B5CDC3F}" destId="{0BA744F5-BE0C-409F-8581-FCB89DE626B6}" srcOrd="11" destOrd="0" presId="urn:microsoft.com/office/officeart/2005/8/layout/cycle2"/>
    <dgm:cxn modelId="{C6BA34AB-D3A1-4D13-A64A-D10DED77F7B3}" type="presParOf" srcId="{0BA744F5-BE0C-409F-8581-FCB89DE626B6}" destId="{094662C0-93CD-43AE-AD8F-B5C6FDA7A27E}" srcOrd="0" destOrd="0" presId="urn:microsoft.com/office/officeart/2005/8/layout/cycle2"/>
    <dgm:cxn modelId="{B63532EE-6DD3-44E3-9C42-54ABA7513B4A}" type="presParOf" srcId="{33FE77BF-FEA3-438A-BF8C-C8745B5CDC3F}" destId="{514E8066-2D38-401C-9CF1-9C0B7AC7F648}" srcOrd="12" destOrd="0" presId="urn:microsoft.com/office/officeart/2005/8/layout/cycle2"/>
    <dgm:cxn modelId="{29CD1AAB-4F18-4F6B-BEA5-646D73440DA8}" type="presParOf" srcId="{33FE77BF-FEA3-438A-BF8C-C8745B5CDC3F}" destId="{D43B612A-E8E2-4F91-9113-818CBE1E1F28}" srcOrd="13" destOrd="0" presId="urn:microsoft.com/office/officeart/2005/8/layout/cycle2"/>
    <dgm:cxn modelId="{D5F86306-7BC7-4018-ABB8-3542E071D718}" type="presParOf" srcId="{D43B612A-E8E2-4F91-9113-818CBE1E1F28}" destId="{E18C5836-9A81-4353-A75E-A52E817DE36C}" srcOrd="0" destOrd="0" presId="urn:microsoft.com/office/officeart/2005/8/layout/cycle2"/>
    <dgm:cxn modelId="{76FEE6DE-8712-48DE-995D-4F02150C11FE}" type="presParOf" srcId="{33FE77BF-FEA3-438A-BF8C-C8745B5CDC3F}" destId="{7DDE7FB0-A014-4A61-B5F6-130872AF7FA2}" srcOrd="14" destOrd="0" presId="urn:microsoft.com/office/officeart/2005/8/layout/cycle2"/>
    <dgm:cxn modelId="{305FFDE1-ADD7-41FA-9808-BB2FDA5EABDD}" type="presParOf" srcId="{33FE77BF-FEA3-438A-BF8C-C8745B5CDC3F}" destId="{818EBBEE-2969-4E58-8546-083C4185362D}" srcOrd="15" destOrd="0" presId="urn:microsoft.com/office/officeart/2005/8/layout/cycle2"/>
    <dgm:cxn modelId="{8399BFAF-1927-4F92-8FA3-719FED54D40B}" type="presParOf" srcId="{818EBBEE-2969-4E58-8546-083C4185362D}" destId="{FE704DBD-A717-4312-B172-F75E544DA82F}" srcOrd="0" destOrd="0" presId="urn:microsoft.com/office/officeart/2005/8/layout/cycle2"/>
    <dgm:cxn modelId="{F5BE5C25-0354-4719-90F5-5B618646094A}" type="presParOf" srcId="{33FE77BF-FEA3-438A-BF8C-C8745B5CDC3F}" destId="{D8EF0FA8-DB4E-4CA6-88C2-2C2AE34B7BF9}" srcOrd="16" destOrd="0" presId="urn:microsoft.com/office/officeart/2005/8/layout/cycle2"/>
    <dgm:cxn modelId="{04C6106D-D57F-44CA-8E5F-1105AB552D6E}" type="presParOf" srcId="{33FE77BF-FEA3-438A-BF8C-C8745B5CDC3F}" destId="{1BCD91F8-ADCD-4228-93AB-CD7B8BD070B6}" srcOrd="17" destOrd="0" presId="urn:microsoft.com/office/officeart/2005/8/layout/cycle2"/>
    <dgm:cxn modelId="{C4FC68D6-C86F-48E0-99A2-A9BFA3AE2AED}" type="presParOf" srcId="{1BCD91F8-ADCD-4228-93AB-CD7B8BD070B6}" destId="{4EDF2F1D-C2F8-4E9D-93F9-EB6952533205}" srcOrd="0" destOrd="0" presId="urn:microsoft.com/office/officeart/2005/8/layout/cycle2"/>
    <dgm:cxn modelId="{546A93CB-CC23-48FC-AA06-E55641ED6D37}" type="presParOf" srcId="{33FE77BF-FEA3-438A-BF8C-C8745B5CDC3F}" destId="{DC11DA31-C999-40BC-A5DB-F641AA59864D}" srcOrd="18" destOrd="0" presId="urn:microsoft.com/office/officeart/2005/8/layout/cycle2"/>
    <dgm:cxn modelId="{98A380A7-7FE3-4153-B948-6281BDDF485C}" type="presParOf" srcId="{33FE77BF-FEA3-438A-BF8C-C8745B5CDC3F}" destId="{56914019-4033-4276-9E44-88DB21F889F3}" srcOrd="19" destOrd="0" presId="urn:microsoft.com/office/officeart/2005/8/layout/cycle2"/>
    <dgm:cxn modelId="{7D16EDE7-F510-40E0-81F9-6F219969A3BC}" type="presParOf" srcId="{56914019-4033-4276-9E44-88DB21F889F3}" destId="{26F32D2F-BEC8-4B22-ADE1-3FB8D8F35579}" srcOrd="0" destOrd="0" presId="urn:microsoft.com/office/officeart/2005/8/layout/cycle2"/>
    <dgm:cxn modelId="{DFD994A5-C410-4B9F-B22E-DFAEB8FB2A07}" type="presParOf" srcId="{33FE77BF-FEA3-438A-BF8C-C8745B5CDC3F}" destId="{02B6D14D-C190-4672-9AD4-F5E59B06694B}" srcOrd="20" destOrd="0" presId="urn:microsoft.com/office/officeart/2005/8/layout/cycle2"/>
    <dgm:cxn modelId="{65C00CE6-D567-499B-8C8A-91420CCD67B9}" type="presParOf" srcId="{33FE77BF-FEA3-438A-BF8C-C8745B5CDC3F}" destId="{902F52CF-21FA-4910-B9B5-53351E44FDC2}" srcOrd="21" destOrd="0" presId="urn:microsoft.com/office/officeart/2005/8/layout/cycle2"/>
    <dgm:cxn modelId="{84F98449-5612-469C-99F6-D925EC815E06}" type="presParOf" srcId="{902F52CF-21FA-4910-B9B5-53351E44FDC2}" destId="{157FE28A-79D3-4E43-8DFB-FBAA8A855D59}" srcOrd="0" destOrd="0" presId="urn:microsoft.com/office/officeart/2005/8/layout/cycle2"/>
    <dgm:cxn modelId="{D00A3E2A-1A3D-4D18-8B32-B6D577FA8377}" type="presParOf" srcId="{33FE77BF-FEA3-438A-BF8C-C8745B5CDC3F}" destId="{965DA825-B7AF-416E-A5EA-867C1AC117DA}" srcOrd="22" destOrd="0" presId="urn:microsoft.com/office/officeart/2005/8/layout/cycle2"/>
    <dgm:cxn modelId="{420AB790-519B-41FE-9203-CDBE083339AA}" type="presParOf" srcId="{33FE77BF-FEA3-438A-BF8C-C8745B5CDC3F}" destId="{75EFA848-C571-43A5-A117-12C92F24A904}" srcOrd="23" destOrd="0" presId="urn:microsoft.com/office/officeart/2005/8/layout/cycle2"/>
    <dgm:cxn modelId="{FCDC3FA6-D1FE-43F7-B63D-4C05B32336BF}" type="presParOf" srcId="{75EFA848-C571-43A5-A117-12C92F24A904}" destId="{C3012C17-51C6-4F9D-9812-497C8EA34519}" srcOrd="0" destOrd="0" presId="urn:microsoft.com/office/officeart/2005/8/layout/cycle2"/>
    <dgm:cxn modelId="{68C08780-BBA7-4B10-96DF-34365600D1CD}" type="presParOf" srcId="{33FE77BF-FEA3-438A-BF8C-C8745B5CDC3F}" destId="{12FE5345-3A5C-4A50-A830-6994D74201F5}" srcOrd="24" destOrd="0" presId="urn:microsoft.com/office/officeart/2005/8/layout/cycle2"/>
    <dgm:cxn modelId="{852069D4-E139-4479-8CD1-793C5232A88D}" type="presParOf" srcId="{33FE77BF-FEA3-438A-BF8C-C8745B5CDC3F}" destId="{3B07B845-EA92-4A76-81D9-5AFD96CD4B85}" srcOrd="25" destOrd="0" presId="urn:microsoft.com/office/officeart/2005/8/layout/cycle2"/>
    <dgm:cxn modelId="{5B07DD91-35E6-4CA1-8B1D-C7D31BA7BC3E}" type="presParOf" srcId="{3B07B845-EA92-4A76-81D9-5AFD96CD4B85}" destId="{E024332F-5FA4-476D-8A8B-CA87012373E8}" srcOrd="0" destOrd="0" presId="urn:microsoft.com/office/officeart/2005/8/layout/cycle2"/>
    <dgm:cxn modelId="{65569E82-14C4-49E7-87CE-7D9971A1DB52}" type="presParOf" srcId="{33FE77BF-FEA3-438A-BF8C-C8745B5CDC3F}" destId="{D619B451-E3AD-48BC-8D33-3431AD578E67}" srcOrd="26" destOrd="0" presId="urn:microsoft.com/office/officeart/2005/8/layout/cycle2"/>
    <dgm:cxn modelId="{6AC195D7-FADD-4E68-858F-97A51D0F39CA}" type="presParOf" srcId="{33FE77BF-FEA3-438A-BF8C-C8745B5CDC3F}" destId="{EF337C19-55B6-4C17-826A-E9902251FBDD}" srcOrd="27" destOrd="0" presId="urn:microsoft.com/office/officeart/2005/8/layout/cycle2"/>
    <dgm:cxn modelId="{32D81756-E721-470A-90F6-847CF803D9C7}" type="presParOf" srcId="{EF337C19-55B6-4C17-826A-E9902251FBDD}" destId="{BD03A4BC-3BCC-4AFC-B65A-25A3D54F313E}" srcOrd="0" destOrd="0" presId="urn:microsoft.com/office/officeart/2005/8/layout/cycle2"/>
    <dgm:cxn modelId="{C0FEA1DC-8C63-4CD3-BAAF-B4D614F000C2}" type="presParOf" srcId="{33FE77BF-FEA3-438A-BF8C-C8745B5CDC3F}" destId="{7660544A-D735-4375-B7B7-D2B16A214475}" srcOrd="28" destOrd="0" presId="urn:microsoft.com/office/officeart/2005/8/layout/cycle2"/>
    <dgm:cxn modelId="{3A2C1858-6472-42AD-A93B-37A45D86A9EC}" type="presParOf" srcId="{33FE77BF-FEA3-438A-BF8C-C8745B5CDC3F}" destId="{CDCE2A04-12E2-4D91-A119-D40DEB929528}" srcOrd="29" destOrd="0" presId="urn:microsoft.com/office/officeart/2005/8/layout/cycle2"/>
    <dgm:cxn modelId="{1C85363A-F7A3-4223-8BD9-167E3E64715D}" type="presParOf" srcId="{CDCE2A04-12E2-4D91-A119-D40DEB929528}" destId="{C346618C-213C-449E-908A-AC93F428A108}" srcOrd="0" destOrd="0" presId="urn:microsoft.com/office/officeart/2005/8/layout/cycle2"/>
    <dgm:cxn modelId="{7CEB3B87-A8CA-4101-BBC4-F018212CBB1E}" type="presParOf" srcId="{33FE77BF-FEA3-438A-BF8C-C8745B5CDC3F}" destId="{B82E4616-94FA-4C53-B9AC-DE7FF2FA6A25}" srcOrd="30" destOrd="0" presId="urn:microsoft.com/office/officeart/2005/8/layout/cycle2"/>
    <dgm:cxn modelId="{481AF578-51E2-4FF4-B97A-7F5EA54259D0}" type="presParOf" srcId="{33FE77BF-FEA3-438A-BF8C-C8745B5CDC3F}" destId="{C07BB910-C614-47B0-B436-FDF84E56E901}" srcOrd="31" destOrd="0" presId="urn:microsoft.com/office/officeart/2005/8/layout/cycle2"/>
    <dgm:cxn modelId="{DA4406AD-1DCB-43CE-BF95-15E19576CB97}" type="presParOf" srcId="{C07BB910-C614-47B0-B436-FDF84E56E901}" destId="{25B237E0-D286-430F-B976-9904088BB64C}" srcOrd="0" destOrd="0" presId="urn:microsoft.com/office/officeart/2005/8/layout/cycle2"/>
    <dgm:cxn modelId="{3E1B34E5-5C77-41F2-871B-78A839B9B21B}" type="presParOf" srcId="{33FE77BF-FEA3-438A-BF8C-C8745B5CDC3F}" destId="{7468FC77-F60E-45ED-80D4-E4A65EF51941}" srcOrd="32" destOrd="0" presId="urn:microsoft.com/office/officeart/2005/8/layout/cycle2"/>
    <dgm:cxn modelId="{E8902C0F-12FC-45CD-9680-BD85C95CB800}" type="presParOf" srcId="{33FE77BF-FEA3-438A-BF8C-C8745B5CDC3F}" destId="{B6AA7F44-CE7C-4AAD-BE1F-A09BA2424964}" srcOrd="33" destOrd="0" presId="urn:microsoft.com/office/officeart/2005/8/layout/cycle2"/>
    <dgm:cxn modelId="{EEFDBD30-14B2-4A3C-9F38-69502660CEEE}" type="presParOf" srcId="{B6AA7F44-CE7C-4AAD-BE1F-A09BA2424964}" destId="{7A6F325B-C1D1-4271-B473-BDBEAFA8529E}" srcOrd="0" destOrd="0" presId="urn:microsoft.com/office/officeart/2005/8/layout/cycle2"/>
    <dgm:cxn modelId="{9D2F57F0-F306-4AD7-B62A-22A189FD0623}" type="presParOf" srcId="{33FE77BF-FEA3-438A-BF8C-C8745B5CDC3F}" destId="{BD265C2E-6CC1-4CAF-9EBF-C417BB260DD1}" srcOrd="34" destOrd="0" presId="urn:microsoft.com/office/officeart/2005/8/layout/cycle2"/>
    <dgm:cxn modelId="{ACA3E663-6E66-41C0-87A4-2C626BFBD322}" type="presParOf" srcId="{33FE77BF-FEA3-438A-BF8C-C8745B5CDC3F}" destId="{D8D69777-BC4A-41C6-A32D-0B3FFA386C38}" srcOrd="35" destOrd="0" presId="urn:microsoft.com/office/officeart/2005/8/layout/cycle2"/>
    <dgm:cxn modelId="{C67D2BD6-D203-49B0-87A8-8F1FB9E5F993}" type="presParOf" srcId="{D8D69777-BC4A-41C6-A32D-0B3FFA386C38}" destId="{FADDB217-81DE-4563-916F-64F2A63051D0}" srcOrd="0" destOrd="0" presId="urn:microsoft.com/office/officeart/2005/8/layout/cycle2"/>
    <dgm:cxn modelId="{7E781360-4084-470E-B843-D1524F7AC8DB}" type="presParOf" srcId="{33FE77BF-FEA3-438A-BF8C-C8745B5CDC3F}" destId="{DBF4BA75-A1EA-4772-BB19-1781522B789E}" srcOrd="36" destOrd="0" presId="urn:microsoft.com/office/officeart/2005/8/layout/cycle2"/>
    <dgm:cxn modelId="{D7908346-E052-445C-9E42-D3A85D240AF7}" type="presParOf" srcId="{33FE77BF-FEA3-438A-BF8C-C8745B5CDC3F}" destId="{D38CA6EE-2EF8-45E5-A0EC-CD0570BA8955}" srcOrd="37" destOrd="0" presId="urn:microsoft.com/office/officeart/2005/8/layout/cycle2"/>
    <dgm:cxn modelId="{22F97C9A-044E-4A84-B578-DC207C08E48E}" type="presParOf" srcId="{D38CA6EE-2EF8-45E5-A0EC-CD0570BA8955}" destId="{30F568C9-3B09-4050-82A0-148B4D420C8F}" srcOrd="0" destOrd="0" presId="urn:microsoft.com/office/officeart/2005/8/layout/cycle2"/>
    <dgm:cxn modelId="{E47626FC-8692-4678-BBA3-DAE40AF196B8}" type="presParOf" srcId="{33FE77BF-FEA3-438A-BF8C-C8745B5CDC3F}" destId="{2C60572D-DDCF-454A-B38A-C5942CFBA038}" srcOrd="38" destOrd="0" presId="urn:microsoft.com/office/officeart/2005/8/layout/cycle2"/>
    <dgm:cxn modelId="{ABE8791E-21C1-4038-ADB6-0A0D4A467434}" type="presParOf" srcId="{33FE77BF-FEA3-438A-BF8C-C8745B5CDC3F}" destId="{3BEF7FEC-E4C1-42BA-82A7-CCBCBA2AC3C0}" srcOrd="39" destOrd="0" presId="urn:microsoft.com/office/officeart/2005/8/layout/cycle2"/>
    <dgm:cxn modelId="{3016E700-75D6-40B8-AC45-1D4E9A5613FA}" type="presParOf" srcId="{3BEF7FEC-E4C1-42BA-82A7-CCBCBA2AC3C0}" destId="{4816018A-2A13-4F9E-BC7C-535425F5FAAC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91D5B-0CA6-47D9-8BD7-9610C0C83E19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26B37-2B33-408B-81E0-ACB76294D1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lue-technology-powerpoint-templat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«Технология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ТРИЗ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одно из  средств формирования творческих способностей учащихся»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74707" t="58594" r="8447" b="18945"/>
          <a:stretch>
            <a:fillRect/>
          </a:stretch>
        </p:blipFill>
        <p:spPr bwMode="auto">
          <a:xfrm rot="19897219">
            <a:off x="6720901" y="4434893"/>
            <a:ext cx="2446372" cy="24463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blue-technology-powerpoint-templat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219" name="Содержимое 4" descr="Г.С.Альтшуллер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71472" y="928670"/>
            <a:ext cx="3411567" cy="50180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14810" y="1000108"/>
            <a:ext cx="4659344" cy="4886340"/>
          </a:xfrm>
        </p:spPr>
        <p:txBody>
          <a:bodyPr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ru-RU" sz="2900" b="1" dirty="0" smtClean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 — отечественный изобретатель, писатель-фантаст </a:t>
            </a:r>
            <a:endParaRPr lang="en-US" sz="29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Генрих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Саулович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Альтшуллер</a:t>
            </a:r>
            <a:endParaRPr lang="ru-RU" sz="4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ru-RU" sz="29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Начал поиски и аспекты своей программы и системы в 1945 году, но в начале он и его последователи внедряли ТРИЗ в технику, а сейчас это очень важное направление используется для развития многих технологических систем.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1987 года ТРИЗ пришёл в детские сады.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6000768"/>
            <a:ext cx="4714908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2900" b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(15.10.1926 - 24.09.1998)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57166"/>
            <a:ext cx="8929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ТРИЗ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теория решения изобретательских задач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shablon-deti-prevyu-4.png"/>
          <p:cNvPicPr>
            <a:picLocks noChangeAspect="1"/>
          </p:cNvPicPr>
          <p:nvPr/>
        </p:nvPicPr>
        <p:blipFill>
          <a:blip r:embed="rId2"/>
          <a:srcRect l="5465" r="68581" b="3636"/>
          <a:stretch>
            <a:fillRect/>
          </a:stretch>
        </p:blipFill>
        <p:spPr>
          <a:xfrm>
            <a:off x="7786710" y="0"/>
            <a:ext cx="1357290" cy="3786190"/>
          </a:xfrm>
          <a:prstGeom prst="rect">
            <a:avLst/>
          </a:prstGeom>
        </p:spPr>
      </p:pic>
      <p:graphicFrame>
        <p:nvGraphicFramePr>
          <p:cNvPr id="4" name="Схема 3"/>
          <p:cNvGraphicFramePr/>
          <p:nvPr/>
        </p:nvGraphicFramePr>
        <p:xfrm>
          <a:off x="357158" y="500042"/>
          <a:ext cx="835824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hablon-deti-prevyu-4.png"/>
          <p:cNvPicPr>
            <a:picLocks noChangeAspect="1"/>
          </p:cNvPicPr>
          <p:nvPr/>
        </p:nvPicPr>
        <p:blipFill>
          <a:blip r:embed="rId2" cstate="print"/>
          <a:srcRect l="5465" r="68581"/>
          <a:stretch>
            <a:fillRect/>
          </a:stretch>
        </p:blipFill>
        <p:spPr>
          <a:xfrm>
            <a:off x="7786710" y="0"/>
            <a:ext cx="1184535" cy="3428976"/>
          </a:xfrm>
          <a:prstGeom prst="rect">
            <a:avLst/>
          </a:prstGeom>
        </p:spPr>
      </p:pic>
      <p:graphicFrame>
        <p:nvGraphicFramePr>
          <p:cNvPr id="4" name="Схема 3"/>
          <p:cNvGraphicFramePr/>
          <p:nvPr/>
        </p:nvGraphicFramePr>
        <p:xfrm>
          <a:off x="357158" y="500042"/>
          <a:ext cx="835824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hablon-deti-prevyu-4.png"/>
          <p:cNvPicPr>
            <a:picLocks noChangeAspect="1"/>
          </p:cNvPicPr>
          <p:nvPr/>
        </p:nvPicPr>
        <p:blipFill>
          <a:blip r:embed="rId2" cstate="print"/>
          <a:srcRect l="5465" r="68581"/>
          <a:stretch>
            <a:fillRect/>
          </a:stretch>
        </p:blipFill>
        <p:spPr>
          <a:xfrm>
            <a:off x="8186793" y="-571480"/>
            <a:ext cx="814363" cy="23574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Названия методов, приемов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7" name="Схема 16"/>
          <p:cNvGraphicFramePr/>
          <p:nvPr/>
        </p:nvGraphicFramePr>
        <p:xfrm>
          <a:off x="-571568" y="428604"/>
          <a:ext cx="9715568" cy="6429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242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«Технология ТРИЗ – одно из  средств формирования творческих способностей учащихся»</vt:lpstr>
      <vt:lpstr>Слайд 2</vt:lpstr>
      <vt:lpstr>Слайд 3</vt:lpstr>
      <vt:lpstr>Слайд 4</vt:lpstr>
      <vt:lpstr>Названия методов, приемов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«Технология ТРИЗ – одно из  средств формирования творческих способностей учащихся»</dc:title>
  <dc:creator>school</dc:creator>
  <cp:lastModifiedBy>school</cp:lastModifiedBy>
  <cp:revision>16</cp:revision>
  <dcterms:created xsi:type="dcterms:W3CDTF">2017-02-13T18:11:37Z</dcterms:created>
  <dcterms:modified xsi:type="dcterms:W3CDTF">2017-02-13T19:41:04Z</dcterms:modified>
</cp:coreProperties>
</file>